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5"/>
  </p:notesMasterIdLst>
  <p:handoutMasterIdLst>
    <p:handoutMasterId r:id="rId16"/>
  </p:handoutMasterIdLst>
  <p:sldIdLst>
    <p:sldId id="256" r:id="rId5"/>
    <p:sldId id="257" r:id="rId6"/>
    <p:sldId id="258" r:id="rId7"/>
    <p:sldId id="259" r:id="rId8"/>
    <p:sldId id="262" r:id="rId9"/>
    <p:sldId id="267" r:id="rId10"/>
    <p:sldId id="280" r:id="rId11"/>
    <p:sldId id="281" r:id="rId12"/>
    <p:sldId id="282"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8189A2"/>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AEA22A-84D7-497C-A73B-A1E3A7D22AB9}" v="3" dt="2025-08-29T06:29:17.373"/>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724" autoAdjust="0"/>
  </p:normalViewPr>
  <p:slideViewPr>
    <p:cSldViewPr snapToGrid="0">
      <p:cViewPr varScale="1">
        <p:scale>
          <a:sx n="78" d="100"/>
          <a:sy n="78" d="100"/>
        </p:scale>
        <p:origin x="878" y="67"/>
      </p:cViewPr>
      <p:guideLst/>
    </p:cSldViewPr>
  </p:slideViewPr>
  <p:outlineViewPr>
    <p:cViewPr>
      <p:scale>
        <a:sx n="33" d="100"/>
        <a:sy n="33" d="100"/>
      </p:scale>
      <p:origin x="0" y="-864"/>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2299"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8FCD50D-240B-4202-BA15-9436303309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0986A40-88CC-4CF8-A82C-0522A84173E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EB78CE2-C833-4BFB-B646-A41BF50DD3DE}" type="datetimeFigureOut">
              <a:rPr lang="en-US" smtClean="0"/>
              <a:t>8/29/2025</a:t>
            </a:fld>
            <a:endParaRPr lang="en-US" dirty="0"/>
          </a:p>
        </p:txBody>
      </p:sp>
      <p:sp>
        <p:nvSpPr>
          <p:cNvPr id="4" name="Footer Placeholder 3">
            <a:extLst>
              <a:ext uri="{FF2B5EF4-FFF2-40B4-BE49-F238E27FC236}">
                <a16:creationId xmlns:a16="http://schemas.microsoft.com/office/drawing/2014/main" id="{7021F718-5D0C-484C-9E94-4002D1F60A1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46DE25-1D25-4297-ACEE-43B0A6165AE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A706342-55CD-4F55-9921-27DD6E1BACC4}" type="slidenum">
              <a:rPr lang="en-US" smtClean="0"/>
              <a:t>‹#›</a:t>
            </a:fld>
            <a:endParaRPr lang="en-US" dirty="0"/>
          </a:p>
        </p:txBody>
      </p:sp>
    </p:spTree>
    <p:extLst>
      <p:ext uri="{BB962C8B-B14F-4D97-AF65-F5344CB8AC3E}">
        <p14:creationId xmlns:p14="http://schemas.microsoft.com/office/powerpoint/2010/main" val="11159513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svg>
</file>

<file path=ppt/media/image13.png>
</file>

<file path=ppt/media/image14.png>
</file>

<file path=ppt/media/image15.svg>
</file>

<file path=ppt/media/image16.png>
</file>

<file path=ppt/media/image17.png>
</file>

<file path=ppt/media/image18.svg>
</file>

<file path=ppt/media/image19.png>
</file>

<file path=ppt/media/image2.svg>
</file>

<file path=ppt/media/image20.png>
</file>

<file path=ppt/media/image21.png>
</file>

<file path=ppt/media/image22.png>
</file>

<file path=ppt/media/image23.png>
</file>

<file path=ppt/media/image24.png>
</file>

<file path=ppt/media/image25.jpg>
</file>

<file path=ppt/media/image26.png>
</file>

<file path=ppt/media/image3.png>
</file>

<file path=ppt/media/image4.svg>
</file>

<file path=ppt/media/image5.png>
</file>

<file path=ppt/media/image6.sv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5D0CA-A9EA-4786-92CB-50D9D9B29FEF}" type="datetimeFigureOut">
              <a:rPr lang="en-US" smtClean="0"/>
              <a:t>8/29/2025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C86772-94DE-41DD-845F-738AE05EE900}" type="slidenum">
              <a:rPr lang="en-US" smtClean="0"/>
              <a:t>‹#›</a:t>
            </a:fld>
            <a:endParaRPr lang="en-US" dirty="0"/>
          </a:p>
        </p:txBody>
      </p:sp>
    </p:spTree>
    <p:extLst>
      <p:ext uri="{BB962C8B-B14F-4D97-AF65-F5344CB8AC3E}">
        <p14:creationId xmlns:p14="http://schemas.microsoft.com/office/powerpoint/2010/main" val="3918425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2"/>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BE5F371-5525-435D-A976-3813CDC7E2F7}"/>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B8332B57-459F-4669-8A88-96A6A1E147B5}"/>
              </a:ext>
            </a:extLst>
          </p:cNvPr>
          <p:cNvSpPr>
            <a:spLocks noGrp="1"/>
          </p:cNvSpPr>
          <p:nvPr>
            <p:ph type="title" hasCustomPrompt="1"/>
          </p:nvPr>
        </p:nvSpPr>
        <p:spPr>
          <a:xfrm>
            <a:off x="6433925" y="0"/>
            <a:ext cx="5758075" cy="5391215"/>
          </a:xfrm>
          <a:prstGeom prst="rect">
            <a:avLst/>
          </a:prstGeom>
          <a:solidFill>
            <a:schemeClr val="accent6">
              <a:lumMod val="60000"/>
              <a:lumOff val="40000"/>
              <a:alpha val="5000"/>
            </a:schemeClr>
          </a:solidFill>
        </p:spPr>
        <p:txBody>
          <a:bodyPr tIns="5394960" anchor="b"/>
          <a:lstStyle>
            <a:lvl1pPr>
              <a:lnSpc>
                <a:spcPct val="80000"/>
              </a:lnSpc>
              <a:defRPr sz="6000" cap="all" spc="200" baseline="0">
                <a:solidFill>
                  <a:schemeClr val="bg1"/>
                </a:solidFill>
              </a:defRPr>
            </a:lvl1pPr>
          </a:lstStyle>
          <a:p>
            <a:r>
              <a:rPr lang="en-US" dirty="0"/>
              <a:t>Click to add title</a:t>
            </a:r>
          </a:p>
        </p:txBody>
      </p:sp>
      <p:sp>
        <p:nvSpPr>
          <p:cNvPr id="10" name="Text Placeholder 12">
            <a:extLst>
              <a:ext uri="{FF2B5EF4-FFF2-40B4-BE49-F238E27FC236}">
                <a16:creationId xmlns:a16="http://schemas.microsoft.com/office/drawing/2014/main" id="{F4472392-D2F6-424E-BA23-46AF83099FC5}"/>
              </a:ext>
            </a:extLst>
          </p:cNvPr>
          <p:cNvSpPr>
            <a:spLocks noGrp="1"/>
          </p:cNvSpPr>
          <p:nvPr>
            <p:ph type="body" sz="quarter" idx="15" hasCustomPrompt="1"/>
          </p:nvPr>
        </p:nvSpPr>
        <p:spPr>
          <a:xfrm>
            <a:off x="6433926" y="5391215"/>
            <a:ext cx="5758074" cy="1466785"/>
          </a:xfrm>
          <a:prstGeom prst="rect">
            <a:avLst/>
          </a:prstGeom>
          <a:solidFill>
            <a:schemeClr val="accent6">
              <a:lumMod val="60000"/>
              <a:lumOff val="40000"/>
              <a:alpha val="5000"/>
            </a:schemeClr>
          </a:solidFill>
        </p:spPr>
        <p:txBody>
          <a:bodyPr anchor="t"/>
          <a:lstStyle>
            <a:lvl1pPr marL="0" indent="0">
              <a:lnSpc>
                <a:spcPct val="100000"/>
              </a:lnSpc>
              <a:buNone/>
              <a:defRPr sz="2000" i="0" cap="none" spc="100" baseline="0">
                <a:solidFill>
                  <a:schemeClr val="bg1"/>
                </a:solidFill>
                <a:latin typeface="+mn-lt"/>
              </a:defRPr>
            </a:lvl1pPr>
          </a:lstStyle>
          <a:p>
            <a:pPr lvl="0"/>
            <a:r>
              <a:rPr lang="en-US" dirty="0"/>
              <a:t>Click to add text</a:t>
            </a:r>
          </a:p>
        </p:txBody>
      </p:sp>
      <p:pic>
        <p:nvPicPr>
          <p:cNvPr id="7" name="Graphic 6">
            <a:extLst>
              <a:ext uri="{FF2B5EF4-FFF2-40B4-BE49-F238E27FC236}">
                <a16:creationId xmlns:a16="http://schemas.microsoft.com/office/drawing/2014/main" id="{F49209FF-BA53-4DEA-823A-B6660FF169BA}"/>
              </a:ext>
              <a:ext uri="{C183D7F6-B498-43B3-948B-1728B52AA6E4}">
                <adec:decorative xmlns:adec="http://schemas.microsoft.com/office/drawing/2017/decorative" val="1"/>
              </a:ext>
            </a:extLst>
          </p:cNvPr>
          <p:cNvPicPr>
            <a:picLocks noChangeAspect="1"/>
          </p:cNvPicPr>
          <p:nvPr userDrawn="1"/>
        </p:nvPicPr>
        <p:blipFill>
          <a:blip r:embed="rId2">
            <a:alphaModFix amt="54000"/>
            <a:extLst>
              <a:ext uri="{96DAC541-7B7A-43D3-8B79-37D633B846F1}">
                <asvg:svgBlip xmlns:asvg="http://schemas.microsoft.com/office/drawing/2016/SVG/main" r:embed="rId3"/>
              </a:ext>
            </a:extLst>
          </a:blip>
          <a:stretch>
            <a:fillRect/>
          </a:stretch>
        </p:blipFill>
        <p:spPr>
          <a:xfrm>
            <a:off x="0" y="0"/>
            <a:ext cx="6434138" cy="6858000"/>
          </a:xfrm>
          <a:prstGeom prst="rect">
            <a:avLst/>
          </a:prstGeom>
        </p:spPr>
      </p:pic>
    </p:spTree>
    <p:extLst>
      <p:ext uri="{BB962C8B-B14F-4D97-AF65-F5344CB8AC3E}">
        <p14:creationId xmlns:p14="http://schemas.microsoft.com/office/powerpoint/2010/main" val="2243381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lan for Product Launch">
    <p:bg>
      <p:bgPr>
        <a:solidFill>
          <a:schemeClr val="accent4"/>
        </a:solidFill>
        <a:effectLst/>
      </p:bgPr>
    </p:bg>
    <p:spTree>
      <p:nvGrpSpPr>
        <p:cNvPr id="1" name=""/>
        <p:cNvGrpSpPr/>
        <p:nvPr/>
      </p:nvGrpSpPr>
      <p:grpSpPr>
        <a:xfrm>
          <a:off x="0" y="0"/>
          <a:ext cx="0" cy="0"/>
          <a:chOff x="0" y="0"/>
          <a:chExt cx="0" cy="0"/>
        </a:xfrm>
      </p:grpSpPr>
      <p:sp>
        <p:nvSpPr>
          <p:cNvPr id="45" name="Graphic 43">
            <a:extLst>
              <a:ext uri="{FF2B5EF4-FFF2-40B4-BE49-F238E27FC236}">
                <a16:creationId xmlns:a16="http://schemas.microsoft.com/office/drawing/2014/main" id="{D76CD6FD-D22D-437F-BDAE-7B3ECB0EF581}"/>
              </a:ext>
              <a:ext uri="{C183D7F6-B498-43B3-948B-1728B52AA6E4}">
                <adec:decorative xmlns:adec="http://schemas.microsoft.com/office/drawing/2017/decorative" val="1"/>
              </a:ext>
            </a:extLst>
          </p:cNvPr>
          <p:cNvSpPr/>
          <p:nvPr/>
        </p:nvSpPr>
        <p:spPr>
          <a:xfrm>
            <a:off x="4729937" y="0"/>
            <a:ext cx="7462063" cy="6858000"/>
          </a:xfrm>
          <a:custGeom>
            <a:avLst/>
            <a:gdLst>
              <a:gd name="connsiteX0" fmla="*/ 2766060 w 5591365"/>
              <a:gd name="connsiteY0" fmla="*/ 1566101 h 5138737"/>
              <a:gd name="connsiteX1" fmla="*/ 658749 w 5591365"/>
              <a:gd name="connsiteY1" fmla="*/ 2875979 h 5138737"/>
              <a:gd name="connsiteX2" fmla="*/ 0 w 5591365"/>
              <a:gd name="connsiteY2" fmla="*/ 4702016 h 5138737"/>
              <a:gd name="connsiteX3" fmla="*/ 26670 w 5591365"/>
              <a:gd name="connsiteY3" fmla="*/ 5138738 h 5138737"/>
              <a:gd name="connsiteX4" fmla="*/ 2675763 w 5591365"/>
              <a:gd name="connsiteY4" fmla="*/ 5138738 h 5138737"/>
              <a:gd name="connsiteX5" fmla="*/ 2481072 w 5591365"/>
              <a:gd name="connsiteY5" fmla="*/ 4439984 h 5138737"/>
              <a:gd name="connsiteX6" fmla="*/ 2804636 w 5591365"/>
              <a:gd name="connsiteY6" fmla="*/ 3584734 h 5138737"/>
              <a:gd name="connsiteX7" fmla="*/ 3798570 w 5591365"/>
              <a:gd name="connsiteY7" fmla="*/ 2814257 h 5138737"/>
              <a:gd name="connsiteX8" fmla="*/ 5378101 w 5591365"/>
              <a:gd name="connsiteY8" fmla="*/ 4717352 h 5138737"/>
              <a:gd name="connsiteX9" fmla="*/ 4949381 w 5591365"/>
              <a:gd name="connsiteY9" fmla="*/ 5138642 h 5138737"/>
              <a:gd name="connsiteX10" fmla="*/ 5591366 w 5591365"/>
              <a:gd name="connsiteY10" fmla="*/ 5138642 h 5138737"/>
              <a:gd name="connsiteX11" fmla="*/ 5591366 w 5591365"/>
              <a:gd name="connsiteY11" fmla="*/ 0 h 5138737"/>
              <a:gd name="connsiteX12" fmla="*/ 5397056 w 5591365"/>
              <a:gd name="connsiteY12" fmla="*/ 0 h 5138737"/>
              <a:gd name="connsiteX13" fmla="*/ 4684681 w 5591365"/>
              <a:gd name="connsiteY13" fmla="*/ 595217 h 5138737"/>
              <a:gd name="connsiteX14" fmla="*/ 4254627 w 5591365"/>
              <a:gd name="connsiteY14" fmla="*/ 0 h 5138737"/>
              <a:gd name="connsiteX15" fmla="*/ 1910620 w 5591365"/>
              <a:gd name="connsiteY15" fmla="*/ 0 h 5138737"/>
              <a:gd name="connsiteX16" fmla="*/ 2018633 w 5591365"/>
              <a:gd name="connsiteY16" fmla="*/ 314039 h 5138737"/>
              <a:gd name="connsiteX17" fmla="*/ 2766060 w 5591365"/>
              <a:gd name="connsiteY17" fmla="*/ 1566101 h 5138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91365" h="5138737">
                <a:moveTo>
                  <a:pt x="2766060" y="1566101"/>
                </a:moveTo>
                <a:cubicBezTo>
                  <a:pt x="1800416" y="1946243"/>
                  <a:pt x="1097947" y="2382869"/>
                  <a:pt x="658749" y="2875979"/>
                </a:cubicBezTo>
                <a:cubicBezTo>
                  <a:pt x="219551" y="3368993"/>
                  <a:pt x="0" y="3977735"/>
                  <a:pt x="0" y="4702016"/>
                </a:cubicBezTo>
                <a:cubicBezTo>
                  <a:pt x="0" y="4853178"/>
                  <a:pt x="9049" y="4998720"/>
                  <a:pt x="26670" y="5138738"/>
                </a:cubicBezTo>
                <a:lnTo>
                  <a:pt x="2675763" y="5138738"/>
                </a:lnTo>
                <a:cubicBezTo>
                  <a:pt x="2546033" y="4937951"/>
                  <a:pt x="2481072" y="4705065"/>
                  <a:pt x="2481072" y="4439984"/>
                </a:cubicBezTo>
                <a:cubicBezTo>
                  <a:pt x="2481072" y="4136898"/>
                  <a:pt x="2588990" y="3851815"/>
                  <a:pt x="2804636" y="3584734"/>
                </a:cubicBezTo>
                <a:cubicBezTo>
                  <a:pt x="3020378" y="3317653"/>
                  <a:pt x="3351657" y="3060764"/>
                  <a:pt x="3798570" y="2814257"/>
                </a:cubicBezTo>
                <a:lnTo>
                  <a:pt x="5378101" y="4717352"/>
                </a:lnTo>
                <a:cubicBezTo>
                  <a:pt x="5225510" y="4879181"/>
                  <a:pt x="5082635" y="5019580"/>
                  <a:pt x="4949381" y="5138642"/>
                </a:cubicBezTo>
                <a:lnTo>
                  <a:pt x="5591366" y="5138642"/>
                </a:lnTo>
                <a:lnTo>
                  <a:pt x="5591366" y="0"/>
                </a:lnTo>
                <a:lnTo>
                  <a:pt x="5397056" y="0"/>
                </a:lnTo>
                <a:cubicBezTo>
                  <a:pt x="5226368" y="200978"/>
                  <a:pt x="4988910" y="399383"/>
                  <a:pt x="4684681" y="595217"/>
                </a:cubicBezTo>
                <a:cubicBezTo>
                  <a:pt x="4507230" y="377000"/>
                  <a:pt x="4364070" y="178689"/>
                  <a:pt x="4254627" y="0"/>
                </a:cubicBezTo>
                <a:lnTo>
                  <a:pt x="1910620" y="0"/>
                </a:lnTo>
                <a:cubicBezTo>
                  <a:pt x="1941005" y="105728"/>
                  <a:pt x="1976914" y="210407"/>
                  <a:pt x="2018633" y="314039"/>
                </a:cubicBezTo>
                <a:cubicBezTo>
                  <a:pt x="2172748" y="696754"/>
                  <a:pt x="2421922" y="1114044"/>
                  <a:pt x="2766060" y="1566101"/>
                </a:cubicBezTo>
                <a:close/>
              </a:path>
            </a:pathLst>
          </a:custGeom>
          <a:solidFill>
            <a:schemeClr val="accent3">
              <a:lumMod val="60000"/>
              <a:lumOff val="40000"/>
              <a:alpha val="10000"/>
            </a:schemeClr>
          </a:solidFill>
          <a:ln w="9525" cap="flat">
            <a:noFill/>
            <a:prstDash val="solid"/>
            <a:miter/>
          </a:ln>
        </p:spPr>
        <p:txBody>
          <a:bodyPr rtlCol="0" anchor="ctr"/>
          <a:lstStyle/>
          <a:p>
            <a:endParaRPr lang="en-US" dirty="0"/>
          </a:p>
        </p:txBody>
      </p:sp>
      <p:sp>
        <p:nvSpPr>
          <p:cNvPr id="7" name="Rectangle 6">
            <a:extLst>
              <a:ext uri="{FF2B5EF4-FFF2-40B4-BE49-F238E27FC236}">
                <a16:creationId xmlns:a16="http://schemas.microsoft.com/office/drawing/2014/main" id="{C008A071-1D5B-4870-BDE1-3D78609407E6}"/>
              </a:ext>
              <a:ext uri="{C183D7F6-B498-43B3-948B-1728B52AA6E4}">
                <adec:decorative xmlns:adec="http://schemas.microsoft.com/office/drawing/2017/decorative" val="1"/>
              </a:ext>
            </a:extLst>
          </p:cNvPr>
          <p:cNvSpPr/>
          <p:nvPr userDrawn="1"/>
        </p:nvSpPr>
        <p:spPr>
          <a:xfrm>
            <a:off x="951982" y="1584731"/>
            <a:ext cx="1435618" cy="12395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45C4D3E7-34AF-4BBC-820B-B9D5B5582A03}"/>
              </a:ext>
              <a:ext uri="{C183D7F6-B498-43B3-948B-1728B52AA6E4}">
                <adec:decorative xmlns:adec="http://schemas.microsoft.com/office/drawing/2017/decorative" val="1"/>
              </a:ext>
            </a:extLst>
          </p:cNvPr>
          <p:cNvSpPr/>
          <p:nvPr userDrawn="1"/>
        </p:nvSpPr>
        <p:spPr>
          <a:xfrm>
            <a:off x="951982" y="3058235"/>
            <a:ext cx="1435618" cy="12395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F35B180-197F-4655-9DF9-6F97871FDF42}"/>
              </a:ext>
              <a:ext uri="{C183D7F6-B498-43B3-948B-1728B52AA6E4}">
                <adec:decorative xmlns:adec="http://schemas.microsoft.com/office/drawing/2017/decorative" val="1"/>
              </a:ext>
            </a:extLst>
          </p:cNvPr>
          <p:cNvSpPr/>
          <p:nvPr userDrawn="1"/>
        </p:nvSpPr>
        <p:spPr>
          <a:xfrm>
            <a:off x="951982" y="4531739"/>
            <a:ext cx="1435618" cy="123952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0E411CF-DDD5-47E6-AE48-6E78CED74992}"/>
              </a:ext>
              <a:ext uri="{C183D7F6-B498-43B3-948B-1728B52AA6E4}">
                <adec:decorative xmlns:adec="http://schemas.microsoft.com/office/drawing/2017/decorative" val="1"/>
              </a:ext>
            </a:extLst>
          </p:cNvPr>
          <p:cNvSpPr/>
          <p:nvPr userDrawn="1"/>
        </p:nvSpPr>
        <p:spPr>
          <a:xfrm>
            <a:off x="6298164" y="1584731"/>
            <a:ext cx="1435618" cy="12395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D1CE1B6-B343-4CB0-8870-8F3029C9402A}"/>
              </a:ext>
              <a:ext uri="{C183D7F6-B498-43B3-948B-1728B52AA6E4}">
                <adec:decorative xmlns:adec="http://schemas.microsoft.com/office/drawing/2017/decorative" val="1"/>
              </a:ext>
            </a:extLst>
          </p:cNvPr>
          <p:cNvSpPr/>
          <p:nvPr userDrawn="1"/>
        </p:nvSpPr>
        <p:spPr>
          <a:xfrm>
            <a:off x="6298164" y="3058235"/>
            <a:ext cx="1435618" cy="123952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24DF789-75CD-4A82-A55E-B3FA178A944C}"/>
              </a:ext>
            </a:extLst>
          </p:cNvPr>
          <p:cNvSpPr>
            <a:spLocks noGrp="1"/>
          </p:cNvSpPr>
          <p:nvPr>
            <p:ph type="title" hasCustomPrompt="1"/>
          </p:nvPr>
        </p:nvSpPr>
        <p:spPr>
          <a:xfrm>
            <a:off x="847531" y="521208"/>
            <a:ext cx="10302551" cy="535197"/>
          </a:xfrm>
          <a:prstGeom prst="rect">
            <a:avLst/>
          </a:prstGeom>
        </p:spPr>
        <p:txBody>
          <a:bodyPr/>
          <a:lstStyle>
            <a:lvl1pPr>
              <a:defRPr sz="3200" cap="all" spc="200" baseline="0">
                <a:solidFill>
                  <a:schemeClr val="bg1"/>
                </a:solidFill>
              </a:defRPr>
            </a:lvl1pPr>
          </a:lstStyle>
          <a:p>
            <a:r>
              <a:rPr lang="en-US" dirty="0"/>
              <a:t>Click to add title</a:t>
            </a:r>
          </a:p>
        </p:txBody>
      </p:sp>
      <p:sp>
        <p:nvSpPr>
          <p:cNvPr id="27" name="Text Placeholder 14">
            <a:extLst>
              <a:ext uri="{FF2B5EF4-FFF2-40B4-BE49-F238E27FC236}">
                <a16:creationId xmlns:a16="http://schemas.microsoft.com/office/drawing/2014/main" id="{8148E7C4-0020-4D4D-98B4-CF74932ABA7B}"/>
              </a:ext>
            </a:extLst>
          </p:cNvPr>
          <p:cNvSpPr>
            <a:spLocks noGrp="1"/>
          </p:cNvSpPr>
          <p:nvPr>
            <p:ph type="body" sz="quarter" idx="25" hasCustomPrompt="1"/>
          </p:nvPr>
        </p:nvSpPr>
        <p:spPr>
          <a:xfrm>
            <a:off x="951983" y="1584731"/>
            <a:ext cx="1435618" cy="1239520"/>
          </a:xfrm>
          <a:prstGeom prst="rect">
            <a:avLst/>
          </a:prstGeom>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17" name="Text Placeholder 14">
            <a:extLst>
              <a:ext uri="{FF2B5EF4-FFF2-40B4-BE49-F238E27FC236}">
                <a16:creationId xmlns:a16="http://schemas.microsoft.com/office/drawing/2014/main" id="{B661FBF8-345F-44C0-8E07-2ADA2912EB31}"/>
              </a:ext>
            </a:extLst>
          </p:cNvPr>
          <p:cNvSpPr>
            <a:spLocks noGrp="1"/>
          </p:cNvSpPr>
          <p:nvPr>
            <p:ph type="body" sz="quarter" idx="13" hasCustomPrompt="1"/>
          </p:nvPr>
        </p:nvSpPr>
        <p:spPr>
          <a:xfrm>
            <a:off x="2578239" y="1530267"/>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18" name="Text Placeholder 17">
            <a:extLst>
              <a:ext uri="{FF2B5EF4-FFF2-40B4-BE49-F238E27FC236}">
                <a16:creationId xmlns:a16="http://schemas.microsoft.com/office/drawing/2014/main" id="{F443AAEC-2D13-4AEA-B6F3-64CD19F5371C}"/>
              </a:ext>
            </a:extLst>
          </p:cNvPr>
          <p:cNvSpPr>
            <a:spLocks noGrp="1"/>
          </p:cNvSpPr>
          <p:nvPr>
            <p:ph type="body" sz="quarter" idx="16" hasCustomPrompt="1"/>
          </p:nvPr>
        </p:nvSpPr>
        <p:spPr>
          <a:xfrm>
            <a:off x="2578031" y="1798653"/>
            <a:ext cx="3365018" cy="1025598"/>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33" name="Text Placeholder 14">
            <a:extLst>
              <a:ext uri="{FF2B5EF4-FFF2-40B4-BE49-F238E27FC236}">
                <a16:creationId xmlns:a16="http://schemas.microsoft.com/office/drawing/2014/main" id="{E645377D-2B37-46EC-85C8-CA0175FE7C78}"/>
              </a:ext>
            </a:extLst>
          </p:cNvPr>
          <p:cNvSpPr>
            <a:spLocks noGrp="1"/>
          </p:cNvSpPr>
          <p:nvPr>
            <p:ph type="body" sz="quarter" idx="28" hasCustomPrompt="1"/>
          </p:nvPr>
        </p:nvSpPr>
        <p:spPr>
          <a:xfrm>
            <a:off x="6298439" y="1584731"/>
            <a:ext cx="1435618" cy="1239520"/>
          </a:xfrm>
          <a:prstGeom prst="rect">
            <a:avLst/>
          </a:prstGeom>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23" name="Text Placeholder 14">
            <a:extLst>
              <a:ext uri="{FF2B5EF4-FFF2-40B4-BE49-F238E27FC236}">
                <a16:creationId xmlns:a16="http://schemas.microsoft.com/office/drawing/2014/main" id="{2BEF198A-8B55-4495-8E2C-7353D5ECB31F}"/>
              </a:ext>
            </a:extLst>
          </p:cNvPr>
          <p:cNvSpPr>
            <a:spLocks noGrp="1"/>
          </p:cNvSpPr>
          <p:nvPr>
            <p:ph type="body" sz="quarter" idx="21" hasCustomPrompt="1"/>
          </p:nvPr>
        </p:nvSpPr>
        <p:spPr>
          <a:xfrm>
            <a:off x="7922399" y="1530267"/>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24" name="Text Placeholder 17">
            <a:extLst>
              <a:ext uri="{FF2B5EF4-FFF2-40B4-BE49-F238E27FC236}">
                <a16:creationId xmlns:a16="http://schemas.microsoft.com/office/drawing/2014/main" id="{C1789F23-CF61-46B6-8E1F-7AB61D2742D4}"/>
              </a:ext>
            </a:extLst>
          </p:cNvPr>
          <p:cNvSpPr>
            <a:spLocks noGrp="1"/>
          </p:cNvSpPr>
          <p:nvPr>
            <p:ph type="body" sz="quarter" idx="22" hasCustomPrompt="1"/>
          </p:nvPr>
        </p:nvSpPr>
        <p:spPr>
          <a:xfrm>
            <a:off x="7922191" y="1798653"/>
            <a:ext cx="3365018" cy="1025598"/>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31" name="Text Placeholder 14">
            <a:extLst>
              <a:ext uri="{FF2B5EF4-FFF2-40B4-BE49-F238E27FC236}">
                <a16:creationId xmlns:a16="http://schemas.microsoft.com/office/drawing/2014/main" id="{4F3E1A50-0136-4F59-B77E-5F459F00AF31}"/>
              </a:ext>
            </a:extLst>
          </p:cNvPr>
          <p:cNvSpPr>
            <a:spLocks noGrp="1"/>
          </p:cNvSpPr>
          <p:nvPr>
            <p:ph type="body" sz="quarter" idx="26" hasCustomPrompt="1"/>
          </p:nvPr>
        </p:nvSpPr>
        <p:spPr>
          <a:xfrm>
            <a:off x="951982" y="3058235"/>
            <a:ext cx="1435618" cy="1239520"/>
          </a:xfrm>
          <a:prstGeom prst="rect">
            <a:avLst/>
          </a:prstGeom>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35" name="Text Placeholder 14">
            <a:extLst>
              <a:ext uri="{FF2B5EF4-FFF2-40B4-BE49-F238E27FC236}">
                <a16:creationId xmlns:a16="http://schemas.microsoft.com/office/drawing/2014/main" id="{0D867EC1-9F32-4507-9D3D-FD5C7065FB99}"/>
              </a:ext>
            </a:extLst>
          </p:cNvPr>
          <p:cNvSpPr>
            <a:spLocks noGrp="1"/>
          </p:cNvSpPr>
          <p:nvPr>
            <p:ph type="body" sz="quarter" idx="30" hasCustomPrompt="1"/>
          </p:nvPr>
        </p:nvSpPr>
        <p:spPr>
          <a:xfrm>
            <a:off x="2568798" y="3025216"/>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36" name="Text Placeholder 17">
            <a:extLst>
              <a:ext uri="{FF2B5EF4-FFF2-40B4-BE49-F238E27FC236}">
                <a16:creationId xmlns:a16="http://schemas.microsoft.com/office/drawing/2014/main" id="{273B4FE0-4DD8-43E5-A806-A3B5C606560B}"/>
              </a:ext>
            </a:extLst>
          </p:cNvPr>
          <p:cNvSpPr>
            <a:spLocks noGrp="1"/>
          </p:cNvSpPr>
          <p:nvPr>
            <p:ph type="body" sz="quarter" idx="31" hasCustomPrompt="1"/>
          </p:nvPr>
        </p:nvSpPr>
        <p:spPr>
          <a:xfrm>
            <a:off x="2568590" y="3293602"/>
            <a:ext cx="3365018" cy="1003171"/>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34" name="Text Placeholder 14">
            <a:extLst>
              <a:ext uri="{FF2B5EF4-FFF2-40B4-BE49-F238E27FC236}">
                <a16:creationId xmlns:a16="http://schemas.microsoft.com/office/drawing/2014/main" id="{49B6558B-2AB2-4BB0-B77C-1E54894F068A}"/>
              </a:ext>
            </a:extLst>
          </p:cNvPr>
          <p:cNvSpPr>
            <a:spLocks noGrp="1"/>
          </p:cNvSpPr>
          <p:nvPr>
            <p:ph type="body" sz="quarter" idx="29" hasCustomPrompt="1"/>
          </p:nvPr>
        </p:nvSpPr>
        <p:spPr>
          <a:xfrm>
            <a:off x="6298438" y="3058235"/>
            <a:ext cx="1435618" cy="1239520"/>
          </a:xfrm>
          <a:prstGeom prst="rect">
            <a:avLst/>
          </a:prstGeom>
          <a:solidFill>
            <a:schemeClr val="accent3">
              <a:lumMod val="20000"/>
              <a:lumOff val="80000"/>
            </a:schemeClr>
          </a:solidFill>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37" name="Text Placeholder 14">
            <a:extLst>
              <a:ext uri="{FF2B5EF4-FFF2-40B4-BE49-F238E27FC236}">
                <a16:creationId xmlns:a16="http://schemas.microsoft.com/office/drawing/2014/main" id="{0AF68C32-9E9C-41F0-9ACB-81A5B8E0616F}"/>
              </a:ext>
            </a:extLst>
          </p:cNvPr>
          <p:cNvSpPr>
            <a:spLocks noGrp="1"/>
          </p:cNvSpPr>
          <p:nvPr>
            <p:ph type="body" sz="quarter" idx="32" hasCustomPrompt="1"/>
          </p:nvPr>
        </p:nvSpPr>
        <p:spPr>
          <a:xfrm>
            <a:off x="7912958" y="3025216"/>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38" name="Text Placeholder 17">
            <a:extLst>
              <a:ext uri="{FF2B5EF4-FFF2-40B4-BE49-F238E27FC236}">
                <a16:creationId xmlns:a16="http://schemas.microsoft.com/office/drawing/2014/main" id="{B4555F9F-B048-4A3C-B1BD-6092008CEC17}"/>
              </a:ext>
            </a:extLst>
          </p:cNvPr>
          <p:cNvSpPr>
            <a:spLocks noGrp="1"/>
          </p:cNvSpPr>
          <p:nvPr>
            <p:ph type="body" sz="quarter" idx="33" hasCustomPrompt="1"/>
          </p:nvPr>
        </p:nvSpPr>
        <p:spPr>
          <a:xfrm>
            <a:off x="7912750" y="3293602"/>
            <a:ext cx="3365018" cy="1003171"/>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32" name="Text Placeholder 14">
            <a:extLst>
              <a:ext uri="{FF2B5EF4-FFF2-40B4-BE49-F238E27FC236}">
                <a16:creationId xmlns:a16="http://schemas.microsoft.com/office/drawing/2014/main" id="{F587FCAF-B449-43EB-AE84-1BF56D4ADA99}"/>
              </a:ext>
            </a:extLst>
          </p:cNvPr>
          <p:cNvSpPr>
            <a:spLocks noGrp="1"/>
          </p:cNvSpPr>
          <p:nvPr>
            <p:ph type="body" sz="quarter" idx="27" hasCustomPrompt="1"/>
          </p:nvPr>
        </p:nvSpPr>
        <p:spPr>
          <a:xfrm>
            <a:off x="951982" y="4531739"/>
            <a:ext cx="1435618" cy="1239520"/>
          </a:xfrm>
          <a:prstGeom prst="rect">
            <a:avLst/>
          </a:prstGeom>
          <a:solidFill>
            <a:schemeClr val="accent3">
              <a:lumMod val="20000"/>
              <a:lumOff val="80000"/>
            </a:schemeClr>
          </a:solidFill>
        </p:spPr>
        <p:txBody>
          <a:bodyPr anchor="ctr">
            <a:noAutofit/>
          </a:bodyPr>
          <a:lstStyle>
            <a:lvl1pPr marL="0" indent="0" algn="ctr">
              <a:lnSpc>
                <a:spcPct val="100000"/>
              </a:lnSpc>
              <a:spcBef>
                <a:spcPts val="0"/>
              </a:spcBef>
              <a:buNone/>
              <a:defRPr sz="4000" b="0" i="0" cap="all" spc="200" baseline="0">
                <a:solidFill>
                  <a:schemeClr val="accent2">
                    <a:lumMod val="75000"/>
                  </a:schemeClr>
                </a:solidFill>
                <a:latin typeface="+mj-lt"/>
              </a:defRPr>
            </a:lvl1pPr>
          </a:lstStyle>
          <a:p>
            <a:pPr lvl="0"/>
            <a:r>
              <a:rPr lang="en-US" dirty="0"/>
              <a:t>Add #</a:t>
            </a:r>
          </a:p>
        </p:txBody>
      </p:sp>
      <p:sp>
        <p:nvSpPr>
          <p:cNvPr id="39" name="Text Placeholder 14">
            <a:extLst>
              <a:ext uri="{FF2B5EF4-FFF2-40B4-BE49-F238E27FC236}">
                <a16:creationId xmlns:a16="http://schemas.microsoft.com/office/drawing/2014/main" id="{C2A235B5-899D-4620-B89E-715B10591A8C}"/>
              </a:ext>
            </a:extLst>
          </p:cNvPr>
          <p:cNvSpPr>
            <a:spLocks noGrp="1"/>
          </p:cNvSpPr>
          <p:nvPr>
            <p:ph type="body" sz="quarter" idx="34" hasCustomPrompt="1"/>
          </p:nvPr>
        </p:nvSpPr>
        <p:spPr>
          <a:xfrm>
            <a:off x="2563951" y="4494630"/>
            <a:ext cx="3365361" cy="365126"/>
          </a:xfrm>
          <a:prstGeom prst="rect">
            <a:avLst/>
          </a:prstGeom>
        </p:spPr>
        <p:txBody>
          <a:bodyPr>
            <a:normAutofit/>
          </a:bodyPr>
          <a:lstStyle>
            <a:lvl1pPr marL="0" indent="0" algn="l">
              <a:buNone/>
              <a:defRPr sz="2000" b="0" i="0" cap="all" spc="200" baseline="0">
                <a:solidFill>
                  <a:schemeClr val="bg1"/>
                </a:solidFill>
                <a:latin typeface="+mj-lt"/>
              </a:defRPr>
            </a:lvl1pPr>
          </a:lstStyle>
          <a:p>
            <a:pPr lvl="0"/>
            <a:r>
              <a:rPr lang="en-US" dirty="0"/>
              <a:t>Click to add subtitle here </a:t>
            </a:r>
          </a:p>
        </p:txBody>
      </p:sp>
      <p:sp>
        <p:nvSpPr>
          <p:cNvPr id="40" name="Text Placeholder 17">
            <a:extLst>
              <a:ext uri="{FF2B5EF4-FFF2-40B4-BE49-F238E27FC236}">
                <a16:creationId xmlns:a16="http://schemas.microsoft.com/office/drawing/2014/main" id="{7EA8C6DF-B88C-428A-90D8-86C317465F22}"/>
              </a:ext>
            </a:extLst>
          </p:cNvPr>
          <p:cNvSpPr>
            <a:spLocks noGrp="1"/>
          </p:cNvSpPr>
          <p:nvPr>
            <p:ph type="body" sz="quarter" idx="35" hasCustomPrompt="1"/>
          </p:nvPr>
        </p:nvSpPr>
        <p:spPr>
          <a:xfrm>
            <a:off x="2563743" y="4763016"/>
            <a:ext cx="3365018" cy="1003171"/>
          </a:xfrm>
          <a:prstGeom prst="rect">
            <a:avLst/>
          </a:prstGeom>
        </p:spPr>
        <p:txBody>
          <a:bodyPr/>
          <a:lstStyle>
            <a:lvl1pPr marL="0" indent="0">
              <a:lnSpc>
                <a:spcPct val="125000"/>
              </a:lnSpc>
              <a:spcBef>
                <a:spcPts val="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6" name="Slide Number Placeholder 5">
            <a:extLst>
              <a:ext uri="{FF2B5EF4-FFF2-40B4-BE49-F238E27FC236}">
                <a16:creationId xmlns:a16="http://schemas.microsoft.com/office/drawing/2014/main" id="{7A3E0C1B-BDF6-473C-82EC-3298F22A65F2}"/>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5" name="Footer Placeholder 4">
            <a:extLst>
              <a:ext uri="{FF2B5EF4-FFF2-40B4-BE49-F238E27FC236}">
                <a16:creationId xmlns:a16="http://schemas.microsoft.com/office/drawing/2014/main" id="{949F3231-43C6-49F7-B336-0E3A56D6DA26}"/>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4" name="Date Placeholder 3">
            <a:extLst>
              <a:ext uri="{FF2B5EF4-FFF2-40B4-BE49-F238E27FC236}">
                <a16:creationId xmlns:a16="http://schemas.microsoft.com/office/drawing/2014/main" id="{5E41B9FC-FE60-4D5B-A7C5-BE8486B61C9E}"/>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930088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bg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AE419E45-DB97-4DFC-BDE1-B4AD51B0138D}"/>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 y="1503644"/>
            <a:ext cx="12192001" cy="5364865"/>
          </a:xfrm>
          <a:prstGeom prst="rect">
            <a:avLst/>
          </a:prstGeom>
        </p:spPr>
      </p:pic>
      <p:sp>
        <p:nvSpPr>
          <p:cNvPr id="9" name="Title 8">
            <a:extLst>
              <a:ext uri="{FF2B5EF4-FFF2-40B4-BE49-F238E27FC236}">
                <a16:creationId xmlns:a16="http://schemas.microsoft.com/office/drawing/2014/main" id="{281C62C9-FFA2-4AEE-8FC3-A4DAEFE2747A}"/>
              </a:ext>
            </a:extLst>
          </p:cNvPr>
          <p:cNvSpPr>
            <a:spLocks noGrp="1"/>
          </p:cNvSpPr>
          <p:nvPr>
            <p:ph type="title" hasCustomPrompt="1"/>
          </p:nvPr>
        </p:nvSpPr>
        <p:spPr>
          <a:xfrm>
            <a:off x="735562" y="514418"/>
            <a:ext cx="10515600" cy="501852"/>
          </a:xfrm>
          <a:prstGeom prst="rect">
            <a:avLst/>
          </a:prstGeom>
        </p:spPr>
        <p:txBody>
          <a:bodyPr/>
          <a:lstStyle>
            <a:lvl1pPr>
              <a:defRPr sz="3200" cap="all" spc="200" baseline="0">
                <a:solidFill>
                  <a:schemeClr val="accent1"/>
                </a:solidFill>
              </a:defRPr>
            </a:lvl1pPr>
          </a:lstStyle>
          <a:p>
            <a:r>
              <a:rPr lang="en-US" dirty="0"/>
              <a:t>Click to add title</a:t>
            </a:r>
          </a:p>
        </p:txBody>
      </p:sp>
      <p:sp>
        <p:nvSpPr>
          <p:cNvPr id="8" name="Content Placeholder 7">
            <a:extLst>
              <a:ext uri="{FF2B5EF4-FFF2-40B4-BE49-F238E27FC236}">
                <a16:creationId xmlns:a16="http://schemas.microsoft.com/office/drawing/2014/main" id="{E7AA5994-F868-4A06-B33A-66C8B51E9E51}"/>
              </a:ext>
            </a:extLst>
          </p:cNvPr>
          <p:cNvSpPr>
            <a:spLocks noGrp="1"/>
          </p:cNvSpPr>
          <p:nvPr>
            <p:ph sz="quarter" idx="15" hasCustomPrompt="1"/>
          </p:nvPr>
        </p:nvSpPr>
        <p:spPr>
          <a:xfrm>
            <a:off x="838200" y="1495425"/>
            <a:ext cx="10515600" cy="4649788"/>
          </a:xfrm>
          <a:prstGeom prst="rect">
            <a:avLst/>
          </a:prstGeo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Click to add content</a:t>
            </a:r>
          </a:p>
        </p:txBody>
      </p:sp>
      <p:sp>
        <p:nvSpPr>
          <p:cNvPr id="6" name="Slide Number Placeholder 5">
            <a:extLst>
              <a:ext uri="{FF2B5EF4-FFF2-40B4-BE49-F238E27FC236}">
                <a16:creationId xmlns:a16="http://schemas.microsoft.com/office/drawing/2014/main" id="{81A47C33-5A7A-4AED-9A52-3C23B79C6F2E}"/>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5" name="Footer Placeholder 4">
            <a:extLst>
              <a:ext uri="{FF2B5EF4-FFF2-40B4-BE49-F238E27FC236}">
                <a16:creationId xmlns:a16="http://schemas.microsoft.com/office/drawing/2014/main" id="{455DD258-4C4D-43B4-8A76-71FB3C4FC8C5}"/>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4" name="Date Placeholder 3">
            <a:extLst>
              <a:ext uri="{FF2B5EF4-FFF2-40B4-BE49-F238E27FC236}">
                <a16:creationId xmlns:a16="http://schemas.microsoft.com/office/drawing/2014/main" id="{C00DB112-1E48-4647-82C7-DB5A1769B585}"/>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4145974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reas of Focus">
    <p:bg>
      <p:bgPr>
        <a:solidFill>
          <a:schemeClr val="accent4"/>
        </a:solidFill>
        <a:effectLst/>
      </p:bgPr>
    </p:bg>
    <p:spTree>
      <p:nvGrpSpPr>
        <p:cNvPr id="1" name=""/>
        <p:cNvGrpSpPr/>
        <p:nvPr/>
      </p:nvGrpSpPr>
      <p:grpSpPr>
        <a:xfrm>
          <a:off x="0" y="0"/>
          <a:ext cx="0" cy="0"/>
          <a:chOff x="0" y="0"/>
          <a:chExt cx="0" cy="0"/>
        </a:xfrm>
      </p:grpSpPr>
      <p:sp>
        <p:nvSpPr>
          <p:cNvPr id="13" name="Graphic 11">
            <a:extLst>
              <a:ext uri="{FF2B5EF4-FFF2-40B4-BE49-F238E27FC236}">
                <a16:creationId xmlns:a16="http://schemas.microsoft.com/office/drawing/2014/main" id="{EC3DDEF0-31D2-4F9A-BC90-624839FC6C2E}"/>
              </a:ext>
              <a:ext uri="{C183D7F6-B498-43B3-948B-1728B52AA6E4}">
                <adec:decorative xmlns:adec="http://schemas.microsoft.com/office/drawing/2017/decorative" val="1"/>
              </a:ext>
            </a:extLst>
          </p:cNvPr>
          <p:cNvSpPr/>
          <p:nvPr/>
        </p:nvSpPr>
        <p:spPr>
          <a:xfrm>
            <a:off x="2273204" y="0"/>
            <a:ext cx="7641807" cy="6858000"/>
          </a:xfrm>
          <a:custGeom>
            <a:avLst/>
            <a:gdLst>
              <a:gd name="connsiteX0" fmla="*/ 1545336 w 5726048"/>
              <a:gd name="connsiteY0" fmla="*/ 0 h 5138737"/>
              <a:gd name="connsiteX1" fmla="*/ 0 w 5726048"/>
              <a:gd name="connsiteY1" fmla="*/ 5138738 h 5138737"/>
              <a:gd name="connsiteX2" fmla="*/ 1837754 w 5726048"/>
              <a:gd name="connsiteY2" fmla="*/ 5138738 h 5138737"/>
              <a:gd name="connsiteX3" fmla="*/ 2697385 w 5726048"/>
              <a:gd name="connsiteY3" fmla="*/ 1510760 h 5138737"/>
              <a:gd name="connsiteX4" fmla="*/ 3593211 w 5726048"/>
              <a:gd name="connsiteY4" fmla="*/ 5138738 h 5138737"/>
              <a:gd name="connsiteX5" fmla="*/ 5726049 w 5726048"/>
              <a:gd name="connsiteY5" fmla="*/ 5138738 h 5138737"/>
              <a:gd name="connsiteX6" fmla="*/ 4256056 w 5726048"/>
              <a:gd name="connsiteY6" fmla="*/ 0 h 5138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26048" h="5138737">
                <a:moveTo>
                  <a:pt x="1545336" y="0"/>
                </a:moveTo>
                <a:lnTo>
                  <a:pt x="0" y="5138738"/>
                </a:lnTo>
                <a:lnTo>
                  <a:pt x="1837754" y="5138738"/>
                </a:lnTo>
                <a:lnTo>
                  <a:pt x="2697385" y="1510760"/>
                </a:lnTo>
                <a:lnTo>
                  <a:pt x="3593211" y="5138738"/>
                </a:lnTo>
                <a:lnTo>
                  <a:pt x="5726049" y="5138738"/>
                </a:lnTo>
                <a:lnTo>
                  <a:pt x="4256056" y="0"/>
                </a:lnTo>
                <a:close/>
              </a:path>
            </a:pathLst>
          </a:custGeom>
          <a:solidFill>
            <a:schemeClr val="accent5">
              <a:alpha val="10000"/>
            </a:schemeClr>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FCD52DBD-FCE3-4200-8796-599AD76DB9FE}"/>
              </a:ext>
            </a:extLst>
          </p:cNvPr>
          <p:cNvSpPr>
            <a:spLocks noGrp="1"/>
          </p:cNvSpPr>
          <p:nvPr>
            <p:ph type="title" hasCustomPrompt="1"/>
          </p:nvPr>
        </p:nvSpPr>
        <p:spPr>
          <a:xfrm>
            <a:off x="856862" y="894716"/>
            <a:ext cx="10515600" cy="495300"/>
          </a:xfrm>
          <a:prstGeom prst="rect">
            <a:avLst/>
          </a:prstGeom>
        </p:spPr>
        <p:txBody>
          <a:bodyPr/>
          <a:lstStyle>
            <a:lvl1pPr algn="ctr">
              <a:defRPr sz="3200" cap="all" spc="200" baseline="0">
                <a:solidFill>
                  <a:schemeClr val="accent5"/>
                </a:solidFill>
              </a:defRPr>
            </a:lvl1pPr>
          </a:lstStyle>
          <a:p>
            <a:r>
              <a:rPr lang="en-US" dirty="0"/>
              <a:t>Click to add title</a:t>
            </a:r>
          </a:p>
        </p:txBody>
      </p:sp>
      <p:sp>
        <p:nvSpPr>
          <p:cNvPr id="6" name="Text Placeholder 14">
            <a:extLst>
              <a:ext uri="{FF2B5EF4-FFF2-40B4-BE49-F238E27FC236}">
                <a16:creationId xmlns:a16="http://schemas.microsoft.com/office/drawing/2014/main" id="{4275A5D8-FFDD-4BA1-A19F-78CC721D9007}"/>
              </a:ext>
            </a:extLst>
          </p:cNvPr>
          <p:cNvSpPr>
            <a:spLocks noGrp="1"/>
          </p:cNvSpPr>
          <p:nvPr>
            <p:ph type="body" sz="quarter" idx="13" hasCustomPrompt="1"/>
          </p:nvPr>
        </p:nvSpPr>
        <p:spPr>
          <a:xfrm>
            <a:off x="1270915" y="2215197"/>
            <a:ext cx="4376935"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8" name="Text Placeholder 17">
            <a:extLst>
              <a:ext uri="{FF2B5EF4-FFF2-40B4-BE49-F238E27FC236}">
                <a16:creationId xmlns:a16="http://schemas.microsoft.com/office/drawing/2014/main" id="{0916AEE1-7FDC-405E-B7F8-C3A7FEBD07AE}"/>
              </a:ext>
            </a:extLst>
          </p:cNvPr>
          <p:cNvSpPr>
            <a:spLocks noGrp="1"/>
          </p:cNvSpPr>
          <p:nvPr>
            <p:ph type="body" sz="quarter" idx="16" hasCustomPrompt="1"/>
          </p:nvPr>
        </p:nvSpPr>
        <p:spPr>
          <a:xfrm>
            <a:off x="1270707" y="2637562"/>
            <a:ext cx="4376489"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7" name="Text Placeholder 14">
            <a:extLst>
              <a:ext uri="{FF2B5EF4-FFF2-40B4-BE49-F238E27FC236}">
                <a16:creationId xmlns:a16="http://schemas.microsoft.com/office/drawing/2014/main" id="{C244466E-4E38-43BC-A275-2E83B5987573}"/>
              </a:ext>
            </a:extLst>
          </p:cNvPr>
          <p:cNvSpPr>
            <a:spLocks noGrp="1"/>
          </p:cNvSpPr>
          <p:nvPr>
            <p:ph type="body" sz="quarter" idx="15" hasCustomPrompt="1"/>
          </p:nvPr>
        </p:nvSpPr>
        <p:spPr>
          <a:xfrm>
            <a:off x="6573464" y="2215196"/>
            <a:ext cx="4376935"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9" name="Text Placeholder 17">
            <a:extLst>
              <a:ext uri="{FF2B5EF4-FFF2-40B4-BE49-F238E27FC236}">
                <a16:creationId xmlns:a16="http://schemas.microsoft.com/office/drawing/2014/main" id="{BDF3609D-E7F8-453C-B1CF-2E48118DEE6D}"/>
              </a:ext>
            </a:extLst>
          </p:cNvPr>
          <p:cNvSpPr>
            <a:spLocks noGrp="1"/>
          </p:cNvSpPr>
          <p:nvPr>
            <p:ph type="body" sz="quarter" idx="17" hasCustomPrompt="1"/>
          </p:nvPr>
        </p:nvSpPr>
        <p:spPr>
          <a:xfrm>
            <a:off x="6573945" y="2637561"/>
            <a:ext cx="4376490"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5" name="Slide Number Placeholder 4">
            <a:extLst>
              <a:ext uri="{FF2B5EF4-FFF2-40B4-BE49-F238E27FC236}">
                <a16:creationId xmlns:a16="http://schemas.microsoft.com/office/drawing/2014/main" id="{4FF8B6E9-9794-42AA-BDE2-2F9DF1839ECD}"/>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4" name="Footer Placeholder 3">
            <a:extLst>
              <a:ext uri="{FF2B5EF4-FFF2-40B4-BE49-F238E27FC236}">
                <a16:creationId xmlns:a16="http://schemas.microsoft.com/office/drawing/2014/main" id="{3559A997-FE21-4068-BD9C-7510BF6E40C8}"/>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3" name="Date Placeholder 2">
            <a:extLst>
              <a:ext uri="{FF2B5EF4-FFF2-40B4-BE49-F238E27FC236}">
                <a16:creationId xmlns:a16="http://schemas.microsoft.com/office/drawing/2014/main" id="{CD242B91-07C6-4985-8E15-8D98F1A565AD}"/>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18531360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ow We Get There">
    <p:bg>
      <p:bgPr>
        <a:solidFill>
          <a:schemeClr val="accent4"/>
        </a:solidFill>
        <a:effectLst/>
      </p:bgPr>
    </p:bg>
    <p:spTree>
      <p:nvGrpSpPr>
        <p:cNvPr id="1" name=""/>
        <p:cNvGrpSpPr/>
        <p:nvPr/>
      </p:nvGrpSpPr>
      <p:grpSpPr>
        <a:xfrm>
          <a:off x="0" y="0"/>
          <a:ext cx="0" cy="0"/>
          <a:chOff x="0" y="0"/>
          <a:chExt cx="0" cy="0"/>
        </a:xfrm>
      </p:grpSpPr>
      <p:sp>
        <p:nvSpPr>
          <p:cNvPr id="7" name="Graphic 11">
            <a:extLst>
              <a:ext uri="{FF2B5EF4-FFF2-40B4-BE49-F238E27FC236}">
                <a16:creationId xmlns:a16="http://schemas.microsoft.com/office/drawing/2014/main" id="{F35C7915-2A65-44A0-8407-F3A9430EA77E}"/>
              </a:ext>
              <a:ext uri="{C183D7F6-B498-43B3-948B-1728B52AA6E4}">
                <adec:decorative xmlns:adec="http://schemas.microsoft.com/office/drawing/2017/decorative" val="1"/>
              </a:ext>
            </a:extLst>
          </p:cNvPr>
          <p:cNvSpPr/>
          <p:nvPr userDrawn="1"/>
        </p:nvSpPr>
        <p:spPr>
          <a:xfrm>
            <a:off x="2273204" y="0"/>
            <a:ext cx="7641807" cy="6858000"/>
          </a:xfrm>
          <a:custGeom>
            <a:avLst/>
            <a:gdLst>
              <a:gd name="connsiteX0" fmla="*/ 1545336 w 5726048"/>
              <a:gd name="connsiteY0" fmla="*/ 0 h 5138737"/>
              <a:gd name="connsiteX1" fmla="*/ 0 w 5726048"/>
              <a:gd name="connsiteY1" fmla="*/ 5138738 h 5138737"/>
              <a:gd name="connsiteX2" fmla="*/ 1837754 w 5726048"/>
              <a:gd name="connsiteY2" fmla="*/ 5138738 h 5138737"/>
              <a:gd name="connsiteX3" fmla="*/ 2697385 w 5726048"/>
              <a:gd name="connsiteY3" fmla="*/ 1510760 h 5138737"/>
              <a:gd name="connsiteX4" fmla="*/ 3593211 w 5726048"/>
              <a:gd name="connsiteY4" fmla="*/ 5138738 h 5138737"/>
              <a:gd name="connsiteX5" fmla="*/ 5726049 w 5726048"/>
              <a:gd name="connsiteY5" fmla="*/ 5138738 h 5138737"/>
              <a:gd name="connsiteX6" fmla="*/ 4256056 w 5726048"/>
              <a:gd name="connsiteY6" fmla="*/ 0 h 5138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26048" h="5138737">
                <a:moveTo>
                  <a:pt x="1545336" y="0"/>
                </a:moveTo>
                <a:lnTo>
                  <a:pt x="0" y="5138738"/>
                </a:lnTo>
                <a:lnTo>
                  <a:pt x="1837754" y="5138738"/>
                </a:lnTo>
                <a:lnTo>
                  <a:pt x="2697385" y="1510760"/>
                </a:lnTo>
                <a:lnTo>
                  <a:pt x="3593211" y="5138738"/>
                </a:lnTo>
                <a:lnTo>
                  <a:pt x="5726049" y="5138738"/>
                </a:lnTo>
                <a:lnTo>
                  <a:pt x="4256056" y="0"/>
                </a:lnTo>
                <a:close/>
              </a:path>
            </a:pathLst>
          </a:custGeom>
          <a:solidFill>
            <a:schemeClr val="accent5">
              <a:alpha val="10000"/>
            </a:schemeClr>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55F257D4-C810-4CFA-8B86-45EE05E1BC8E}"/>
              </a:ext>
            </a:extLst>
          </p:cNvPr>
          <p:cNvSpPr>
            <a:spLocks noGrp="1"/>
          </p:cNvSpPr>
          <p:nvPr>
            <p:ph type="title" hasCustomPrompt="1"/>
          </p:nvPr>
        </p:nvSpPr>
        <p:spPr>
          <a:xfrm>
            <a:off x="828869" y="893674"/>
            <a:ext cx="10515600" cy="495300"/>
          </a:xfrm>
          <a:prstGeom prst="rect">
            <a:avLst/>
          </a:prstGeom>
        </p:spPr>
        <p:txBody>
          <a:bodyPr/>
          <a:lstStyle>
            <a:lvl1pPr algn="ctr">
              <a:defRPr sz="3200" cap="all" spc="200" baseline="0">
                <a:solidFill>
                  <a:schemeClr val="accent5"/>
                </a:solidFill>
              </a:defRPr>
            </a:lvl1pPr>
          </a:lstStyle>
          <a:p>
            <a:r>
              <a:rPr lang="en-US" dirty="0"/>
              <a:t>Click to add title</a:t>
            </a:r>
          </a:p>
        </p:txBody>
      </p:sp>
      <p:sp>
        <p:nvSpPr>
          <p:cNvPr id="8" name="Text Placeholder 14">
            <a:extLst>
              <a:ext uri="{FF2B5EF4-FFF2-40B4-BE49-F238E27FC236}">
                <a16:creationId xmlns:a16="http://schemas.microsoft.com/office/drawing/2014/main" id="{23C10DEF-E8ED-436F-B228-86D73E3D45F4}"/>
              </a:ext>
            </a:extLst>
          </p:cNvPr>
          <p:cNvSpPr>
            <a:spLocks noGrp="1"/>
          </p:cNvSpPr>
          <p:nvPr>
            <p:ph type="body" sz="quarter" idx="13" hasCustomPrompt="1"/>
          </p:nvPr>
        </p:nvSpPr>
        <p:spPr>
          <a:xfrm>
            <a:off x="505100" y="2216238"/>
            <a:ext cx="3604193"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9" name="Text Placeholder 17">
            <a:extLst>
              <a:ext uri="{FF2B5EF4-FFF2-40B4-BE49-F238E27FC236}">
                <a16:creationId xmlns:a16="http://schemas.microsoft.com/office/drawing/2014/main" id="{4CD509E6-3210-4BEC-B28E-BFF3CBD2189F}"/>
              </a:ext>
            </a:extLst>
          </p:cNvPr>
          <p:cNvSpPr>
            <a:spLocks noGrp="1"/>
          </p:cNvSpPr>
          <p:nvPr>
            <p:ph type="body" sz="quarter" idx="16" hasCustomPrompt="1"/>
          </p:nvPr>
        </p:nvSpPr>
        <p:spPr>
          <a:xfrm>
            <a:off x="504893" y="2638603"/>
            <a:ext cx="3603826"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11" name="Text Placeholder 14">
            <a:extLst>
              <a:ext uri="{FF2B5EF4-FFF2-40B4-BE49-F238E27FC236}">
                <a16:creationId xmlns:a16="http://schemas.microsoft.com/office/drawing/2014/main" id="{98D55AF8-203B-4573-910D-40DAA7E39133}"/>
              </a:ext>
            </a:extLst>
          </p:cNvPr>
          <p:cNvSpPr>
            <a:spLocks noGrp="1"/>
          </p:cNvSpPr>
          <p:nvPr>
            <p:ph type="body" sz="quarter" idx="17" hasCustomPrompt="1"/>
          </p:nvPr>
        </p:nvSpPr>
        <p:spPr>
          <a:xfrm>
            <a:off x="4406540" y="2216238"/>
            <a:ext cx="3604193"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12" name="Text Placeholder 17">
            <a:extLst>
              <a:ext uri="{FF2B5EF4-FFF2-40B4-BE49-F238E27FC236}">
                <a16:creationId xmlns:a16="http://schemas.microsoft.com/office/drawing/2014/main" id="{AD2DFF4B-F817-4BFC-B12F-1E0457EF07BB}"/>
              </a:ext>
            </a:extLst>
          </p:cNvPr>
          <p:cNvSpPr>
            <a:spLocks noGrp="1"/>
          </p:cNvSpPr>
          <p:nvPr>
            <p:ph type="body" sz="quarter" idx="18" hasCustomPrompt="1"/>
          </p:nvPr>
        </p:nvSpPr>
        <p:spPr>
          <a:xfrm>
            <a:off x="4406333" y="2638603"/>
            <a:ext cx="3603826"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15" name="Text Placeholder 14">
            <a:extLst>
              <a:ext uri="{FF2B5EF4-FFF2-40B4-BE49-F238E27FC236}">
                <a16:creationId xmlns:a16="http://schemas.microsoft.com/office/drawing/2014/main" id="{1C8EFF5B-8675-4033-9576-3B84EED6C64C}"/>
              </a:ext>
            </a:extLst>
          </p:cNvPr>
          <p:cNvSpPr>
            <a:spLocks noGrp="1"/>
          </p:cNvSpPr>
          <p:nvPr>
            <p:ph type="body" sz="quarter" idx="19" hasCustomPrompt="1"/>
          </p:nvPr>
        </p:nvSpPr>
        <p:spPr>
          <a:xfrm>
            <a:off x="8307980" y="2216238"/>
            <a:ext cx="3387610" cy="422365"/>
          </a:xfrm>
          <a:prstGeom prst="rect">
            <a:avLst/>
          </a:prstGeom>
        </p:spPr>
        <p:txBody>
          <a:bodyPr>
            <a:normAutofit/>
          </a:bodyPr>
          <a:lstStyle>
            <a:lvl1pPr marL="0" indent="0" algn="l">
              <a:buNone/>
              <a:defRPr sz="2000" b="0" i="0" cap="all" spc="200" baseline="0">
                <a:solidFill>
                  <a:schemeClr val="accent5"/>
                </a:solidFill>
                <a:latin typeface="+mj-lt"/>
              </a:defRPr>
            </a:lvl1pPr>
          </a:lstStyle>
          <a:p>
            <a:pPr lvl="0"/>
            <a:r>
              <a:rPr lang="en-US" dirty="0"/>
              <a:t>Click to add subtitle here </a:t>
            </a:r>
          </a:p>
        </p:txBody>
      </p:sp>
      <p:sp>
        <p:nvSpPr>
          <p:cNvPr id="16" name="Text Placeholder 17">
            <a:extLst>
              <a:ext uri="{FF2B5EF4-FFF2-40B4-BE49-F238E27FC236}">
                <a16:creationId xmlns:a16="http://schemas.microsoft.com/office/drawing/2014/main" id="{B47FAE44-E9F0-4F90-9E79-AFB6CE26F407}"/>
              </a:ext>
            </a:extLst>
          </p:cNvPr>
          <p:cNvSpPr>
            <a:spLocks noGrp="1"/>
          </p:cNvSpPr>
          <p:nvPr>
            <p:ph type="body" sz="quarter" idx="20" hasCustomPrompt="1"/>
          </p:nvPr>
        </p:nvSpPr>
        <p:spPr>
          <a:xfrm>
            <a:off x="8307772" y="2638603"/>
            <a:ext cx="3387265" cy="3325723"/>
          </a:xfrm>
          <a:prstGeom prst="rect">
            <a:avLst/>
          </a:prstGeom>
        </p:spPr>
        <p:txBody>
          <a:bodyPr/>
          <a:lstStyle>
            <a:lvl1pPr marL="0" indent="0">
              <a:lnSpc>
                <a:spcPct val="125000"/>
              </a:lnSpc>
              <a:spcBef>
                <a:spcPts val="1000"/>
              </a:spcBef>
              <a:spcAft>
                <a:spcPts val="0"/>
              </a:spcAft>
              <a:buFont typeface="Segoe UI Light" panose="020B0502040204020203" pitchFamily="34" charset="0"/>
              <a:buNone/>
              <a:defRPr sz="1600" spc="50" baseline="0">
                <a:solidFill>
                  <a:schemeClr val="bg1"/>
                </a:solidFill>
              </a:defRPr>
            </a:lvl1pPr>
          </a:lstStyle>
          <a:p>
            <a:pPr lvl="0"/>
            <a:r>
              <a:rPr lang="en-US" dirty="0"/>
              <a:t>Click to add text</a:t>
            </a:r>
          </a:p>
        </p:txBody>
      </p:sp>
      <p:sp>
        <p:nvSpPr>
          <p:cNvPr id="5" name="Slide Number Placeholder 4">
            <a:extLst>
              <a:ext uri="{FF2B5EF4-FFF2-40B4-BE49-F238E27FC236}">
                <a16:creationId xmlns:a16="http://schemas.microsoft.com/office/drawing/2014/main" id="{1EEB9BDF-11CB-4EA0-B2E4-1CD82B6EDAB9}"/>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4" name="Footer Placeholder 3">
            <a:extLst>
              <a:ext uri="{FF2B5EF4-FFF2-40B4-BE49-F238E27FC236}">
                <a16:creationId xmlns:a16="http://schemas.microsoft.com/office/drawing/2014/main" id="{82940558-56C3-4F42-A159-12BF887283E1}"/>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3" name="Date Placeholder 2">
            <a:extLst>
              <a:ext uri="{FF2B5EF4-FFF2-40B4-BE49-F238E27FC236}">
                <a16:creationId xmlns:a16="http://schemas.microsoft.com/office/drawing/2014/main" id="{F8091AB6-67A9-4FEE-98C9-495A1CCB10A7}"/>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3924570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2"/>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5036E8E-72DC-4FB2-BC8F-CA1AD2F3B9BA}"/>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flipV="1">
            <a:off x="0" y="0"/>
            <a:ext cx="6095998" cy="6858000"/>
          </a:xfrm>
          <a:prstGeom prst="rect">
            <a:avLst/>
          </a:prstGeom>
        </p:spPr>
      </p:pic>
      <p:sp>
        <p:nvSpPr>
          <p:cNvPr id="2" name="Title 1">
            <a:extLst>
              <a:ext uri="{FF2B5EF4-FFF2-40B4-BE49-F238E27FC236}">
                <a16:creationId xmlns:a16="http://schemas.microsoft.com/office/drawing/2014/main" id="{CF5E96FC-B47B-4DA1-9369-B765A705FA9B}"/>
              </a:ext>
            </a:extLst>
          </p:cNvPr>
          <p:cNvSpPr>
            <a:spLocks noGrp="1"/>
          </p:cNvSpPr>
          <p:nvPr>
            <p:ph type="title" hasCustomPrompt="1"/>
          </p:nvPr>
        </p:nvSpPr>
        <p:spPr>
          <a:xfrm>
            <a:off x="742287" y="2068863"/>
            <a:ext cx="4594823" cy="557552"/>
          </a:xfrm>
          <a:prstGeom prst="rect">
            <a:avLst/>
          </a:prstGeom>
        </p:spPr>
        <p:txBody>
          <a:bodyPr/>
          <a:lstStyle>
            <a:lvl1pPr>
              <a:defRPr sz="3200" cap="all" spc="200" baseline="0">
                <a:solidFill>
                  <a:schemeClr val="bg1"/>
                </a:solidFill>
              </a:defRPr>
            </a:lvl1pPr>
          </a:lstStyle>
          <a:p>
            <a:r>
              <a:rPr lang="en-US" dirty="0"/>
              <a:t>Click to add title</a:t>
            </a:r>
          </a:p>
        </p:txBody>
      </p:sp>
      <p:sp>
        <p:nvSpPr>
          <p:cNvPr id="11" name="Text Placeholder 12">
            <a:extLst>
              <a:ext uri="{FF2B5EF4-FFF2-40B4-BE49-F238E27FC236}">
                <a16:creationId xmlns:a16="http://schemas.microsoft.com/office/drawing/2014/main" id="{8800B990-833E-4C0D-A433-B21CF9A79B1A}"/>
              </a:ext>
            </a:extLst>
          </p:cNvPr>
          <p:cNvSpPr>
            <a:spLocks noGrp="1"/>
          </p:cNvSpPr>
          <p:nvPr>
            <p:ph type="body" sz="quarter" idx="16" hasCustomPrompt="1"/>
          </p:nvPr>
        </p:nvSpPr>
        <p:spPr>
          <a:xfrm>
            <a:off x="742287" y="2626414"/>
            <a:ext cx="4259684" cy="2859991"/>
          </a:xfrm>
          <a:prstGeom prst="rect">
            <a:avLst/>
          </a:prstGeom>
        </p:spPr>
        <p:txBody>
          <a:bodyPr anchor="t"/>
          <a:lstStyle>
            <a:lvl1pPr marL="0" indent="0">
              <a:lnSpc>
                <a:spcPct val="125000"/>
              </a:lnSpc>
              <a:buNone/>
              <a:defRPr sz="1600" cap="none" spc="100" baseline="0">
                <a:solidFill>
                  <a:schemeClr val="bg1"/>
                </a:solidFill>
                <a:latin typeface="+mn-lt"/>
              </a:defRPr>
            </a:lvl1pPr>
          </a:lstStyle>
          <a:p>
            <a:pPr lvl="0"/>
            <a:r>
              <a:rPr lang="en-US" dirty="0"/>
              <a:t>Click to add text</a:t>
            </a:r>
          </a:p>
        </p:txBody>
      </p:sp>
      <p:sp>
        <p:nvSpPr>
          <p:cNvPr id="14" name="Slide Number Placeholder 5">
            <a:extLst>
              <a:ext uri="{FF2B5EF4-FFF2-40B4-BE49-F238E27FC236}">
                <a16:creationId xmlns:a16="http://schemas.microsoft.com/office/drawing/2014/main" id="{87627E8A-9EB4-41E2-8847-B5BDD7FC727E}"/>
              </a:ext>
            </a:extLst>
          </p:cNvPr>
          <p:cNvSpPr>
            <a:spLocks noGrp="1"/>
          </p:cNvSpPr>
          <p:nvPr>
            <p:ph type="sldNum" sz="quarter" idx="12"/>
          </p:nvPr>
        </p:nvSpPr>
        <p:spPr>
          <a:xfrm>
            <a:off x="753862" y="6356350"/>
            <a:ext cx="2743200" cy="365125"/>
          </a:xfrm>
        </p:spPr>
        <p:txBody>
          <a:bodyPr/>
          <a:lstStyle>
            <a:lvl1pPr>
              <a:defRPr>
                <a:solidFill>
                  <a:schemeClr val="bg1"/>
                </a:solidFill>
              </a:defRPr>
            </a:lvl1pPr>
          </a:lstStyle>
          <a:p>
            <a:fld id="{7A9E80BB-C0DF-4F1B-8821-E3FD53412EFF}" type="slidenum">
              <a:rPr lang="en-US" smtClean="0"/>
              <a:pPr/>
              <a:t>‹#›</a:t>
            </a:fld>
            <a:endParaRPr lang="en-US" dirty="0"/>
          </a:p>
        </p:txBody>
      </p:sp>
      <p:sp>
        <p:nvSpPr>
          <p:cNvPr id="7" name="Picture Placeholder 6">
            <a:extLst>
              <a:ext uri="{FF2B5EF4-FFF2-40B4-BE49-F238E27FC236}">
                <a16:creationId xmlns:a16="http://schemas.microsoft.com/office/drawing/2014/main" id="{162D8A98-3508-4B88-A239-BBFF76D51F45}"/>
              </a:ext>
            </a:extLst>
          </p:cNvPr>
          <p:cNvSpPr>
            <a:spLocks noGrp="1"/>
          </p:cNvSpPr>
          <p:nvPr>
            <p:ph type="pic" sz="quarter" idx="13" hasCustomPrompt="1"/>
          </p:nvPr>
        </p:nvSpPr>
        <p:spPr>
          <a:xfrm>
            <a:off x="6096000" y="0"/>
            <a:ext cx="6096000" cy="3429000"/>
          </a:xfrm>
          <a:prstGeom prst="rect">
            <a:avLst/>
          </a:prstGeom>
          <a:solidFill>
            <a:schemeClr val="accent2"/>
          </a:solidFill>
        </p:spPr>
        <p:txBody>
          <a:bodyPr/>
          <a:lstStyle>
            <a:lvl1pPr marL="0" indent="0" algn="ctr">
              <a:buNone/>
              <a:defRPr/>
            </a:lvl1pPr>
          </a:lstStyle>
          <a:p>
            <a:r>
              <a:rPr lang="en-US" dirty="0"/>
              <a:t>Click to add photo</a:t>
            </a:r>
          </a:p>
        </p:txBody>
      </p:sp>
      <p:sp>
        <p:nvSpPr>
          <p:cNvPr id="8" name="Picture Placeholder 6">
            <a:extLst>
              <a:ext uri="{FF2B5EF4-FFF2-40B4-BE49-F238E27FC236}">
                <a16:creationId xmlns:a16="http://schemas.microsoft.com/office/drawing/2014/main" id="{6C103218-0175-45B7-900A-DF77A2CC6BE8}"/>
              </a:ext>
            </a:extLst>
          </p:cNvPr>
          <p:cNvSpPr>
            <a:spLocks noGrp="1"/>
          </p:cNvSpPr>
          <p:nvPr>
            <p:ph type="pic" sz="quarter" idx="14" hasCustomPrompt="1"/>
          </p:nvPr>
        </p:nvSpPr>
        <p:spPr>
          <a:xfrm>
            <a:off x="6095999" y="3429000"/>
            <a:ext cx="6096000" cy="3429000"/>
          </a:xfrm>
          <a:prstGeom prst="rect">
            <a:avLst/>
          </a:prstGeom>
        </p:spPr>
        <p:txBody>
          <a:bodyPr/>
          <a:lstStyle>
            <a:lvl1pPr marL="0" indent="0" algn="ctr">
              <a:buNone/>
              <a:defRPr/>
            </a:lvl1pPr>
          </a:lstStyle>
          <a:p>
            <a:r>
              <a:rPr lang="en-US" dirty="0"/>
              <a:t>Click to add photo</a:t>
            </a:r>
          </a:p>
        </p:txBody>
      </p:sp>
      <p:sp>
        <p:nvSpPr>
          <p:cNvPr id="13" name="Footer Placeholder 4">
            <a:extLst>
              <a:ext uri="{FF2B5EF4-FFF2-40B4-BE49-F238E27FC236}">
                <a16:creationId xmlns:a16="http://schemas.microsoft.com/office/drawing/2014/main" id="{8F1478D8-A909-4307-9777-531032CF2943}"/>
              </a:ext>
            </a:extLst>
          </p:cNvPr>
          <p:cNvSpPr>
            <a:spLocks noGrp="1"/>
          </p:cNvSpPr>
          <p:nvPr>
            <p:ph type="ftr" sz="quarter" idx="11"/>
          </p:nvPr>
        </p:nvSpPr>
        <p:spPr>
          <a:xfrm>
            <a:off x="6095998" y="6356350"/>
            <a:ext cx="3249170" cy="501649"/>
          </a:xfrm>
          <a:solidFill>
            <a:schemeClr val="accent1">
              <a:lumMod val="50000"/>
              <a:alpha val="9000"/>
            </a:schemeClr>
          </a:solidFill>
        </p:spPr>
        <p:txBody>
          <a:bodyPr lIns="365760" bIns="182880" anchor="b"/>
          <a:lstStyle>
            <a:lvl1pPr algn="l">
              <a:defRPr>
                <a:solidFill>
                  <a:schemeClr val="bg1"/>
                </a:solidFill>
              </a:defRPr>
            </a:lvl1pPr>
          </a:lstStyle>
          <a:p>
            <a:r>
              <a:rPr lang="en-US" dirty="0"/>
              <a:t>Presentation Title</a:t>
            </a:r>
          </a:p>
        </p:txBody>
      </p:sp>
      <p:sp>
        <p:nvSpPr>
          <p:cNvPr id="12" name="Date Placeholder 3">
            <a:extLst>
              <a:ext uri="{FF2B5EF4-FFF2-40B4-BE49-F238E27FC236}">
                <a16:creationId xmlns:a16="http://schemas.microsoft.com/office/drawing/2014/main" id="{F33DDC16-EF3C-4507-A82A-86B1B82C8670}"/>
              </a:ext>
            </a:extLst>
          </p:cNvPr>
          <p:cNvSpPr>
            <a:spLocks noGrp="1"/>
          </p:cNvSpPr>
          <p:nvPr>
            <p:ph type="dt" sz="half" idx="10"/>
          </p:nvPr>
        </p:nvSpPr>
        <p:spPr>
          <a:xfrm>
            <a:off x="9345167" y="6356350"/>
            <a:ext cx="2846831" cy="501650"/>
          </a:xfrm>
          <a:solidFill>
            <a:schemeClr val="accent1">
              <a:lumMod val="50000"/>
              <a:alpha val="9000"/>
            </a:schemeClr>
          </a:solidFill>
        </p:spPr>
        <p:txBody>
          <a:bodyPr rIns="594360" bIns="182880" anchor="b"/>
          <a:lstStyle>
            <a:lvl1pPr>
              <a:defRPr>
                <a:solidFill>
                  <a:schemeClr val="bg1"/>
                </a:solidFill>
              </a:defRPr>
            </a:lvl1pPr>
          </a:lstStyle>
          <a:p>
            <a:r>
              <a:rPr lang="en-US" dirty="0"/>
              <a:t>20XX</a:t>
            </a:r>
          </a:p>
        </p:txBody>
      </p:sp>
    </p:spTree>
    <p:extLst>
      <p:ext uri="{BB962C8B-B14F-4D97-AF65-F5344CB8AC3E}">
        <p14:creationId xmlns:p14="http://schemas.microsoft.com/office/powerpoint/2010/main" val="30529999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2"/>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61E42000-EF35-469E-8324-0C7BD97EF713}"/>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126FEB11-3B93-4C0A-A820-D5B092929BBB}"/>
              </a:ext>
            </a:extLst>
          </p:cNvPr>
          <p:cNvSpPr>
            <a:spLocks noGrp="1"/>
          </p:cNvSpPr>
          <p:nvPr>
            <p:ph type="title" hasCustomPrompt="1"/>
          </p:nvPr>
        </p:nvSpPr>
        <p:spPr>
          <a:xfrm>
            <a:off x="0" y="0"/>
            <a:ext cx="5575851" cy="4210387"/>
          </a:xfrm>
          <a:prstGeom prst="rect">
            <a:avLst/>
          </a:prstGeom>
          <a:solidFill>
            <a:schemeClr val="accent1">
              <a:lumMod val="50000"/>
              <a:alpha val="9000"/>
            </a:schemeClr>
          </a:solidFill>
        </p:spPr>
        <p:txBody>
          <a:bodyPr lIns="868680" bIns="182880" anchor="b"/>
          <a:lstStyle>
            <a:lvl1pPr>
              <a:defRPr sz="3200" cap="all" spc="200" baseline="0">
                <a:solidFill>
                  <a:schemeClr val="bg1"/>
                </a:solidFill>
              </a:defRPr>
            </a:lvl1pPr>
          </a:lstStyle>
          <a:p>
            <a:r>
              <a:rPr lang="en-US" dirty="0"/>
              <a:t>add title</a:t>
            </a:r>
          </a:p>
        </p:txBody>
      </p:sp>
      <p:sp>
        <p:nvSpPr>
          <p:cNvPr id="8" name="Text Placeholder 12">
            <a:extLst>
              <a:ext uri="{FF2B5EF4-FFF2-40B4-BE49-F238E27FC236}">
                <a16:creationId xmlns:a16="http://schemas.microsoft.com/office/drawing/2014/main" id="{CE695F7E-76BA-4A5F-9C71-C47DD1B567BA}"/>
              </a:ext>
            </a:extLst>
          </p:cNvPr>
          <p:cNvSpPr>
            <a:spLocks noGrp="1"/>
          </p:cNvSpPr>
          <p:nvPr>
            <p:ph type="body" sz="quarter" idx="16" hasCustomPrompt="1"/>
          </p:nvPr>
        </p:nvSpPr>
        <p:spPr>
          <a:xfrm>
            <a:off x="-1" y="4210388"/>
            <a:ext cx="5575849" cy="2118216"/>
          </a:xfrm>
          <a:prstGeom prst="rect">
            <a:avLst/>
          </a:prstGeom>
          <a:solidFill>
            <a:schemeClr val="accent1">
              <a:lumMod val="50000"/>
              <a:alpha val="9000"/>
            </a:schemeClr>
          </a:solidFill>
        </p:spPr>
        <p:txBody>
          <a:bodyPr lIns="822960" anchor="t"/>
          <a:lstStyle>
            <a:lvl1pPr marL="0" indent="0">
              <a:lnSpc>
                <a:spcPct val="125000"/>
              </a:lnSpc>
              <a:buNone/>
              <a:defRPr sz="1600" cap="none" spc="100" baseline="0">
                <a:solidFill>
                  <a:schemeClr val="bg1"/>
                </a:solidFill>
                <a:latin typeface="+mn-lt"/>
              </a:defRPr>
            </a:lvl1pPr>
          </a:lstStyle>
          <a:p>
            <a:pPr lvl="0"/>
            <a:r>
              <a:rPr lang="en-US" dirty="0"/>
              <a:t>Click to add text</a:t>
            </a:r>
          </a:p>
        </p:txBody>
      </p:sp>
      <p:sp>
        <p:nvSpPr>
          <p:cNvPr id="5" name="Slide Number Placeholder 4">
            <a:extLst>
              <a:ext uri="{FF2B5EF4-FFF2-40B4-BE49-F238E27FC236}">
                <a16:creationId xmlns:a16="http://schemas.microsoft.com/office/drawing/2014/main" id="{B466E471-F864-4D68-9682-2E0108374DB7}"/>
              </a:ext>
            </a:extLst>
          </p:cNvPr>
          <p:cNvSpPr>
            <a:spLocks noGrp="1"/>
          </p:cNvSpPr>
          <p:nvPr>
            <p:ph type="sldNum" sz="quarter" idx="12"/>
          </p:nvPr>
        </p:nvSpPr>
        <p:spPr>
          <a:xfrm>
            <a:off x="-1" y="6331226"/>
            <a:ext cx="3497063" cy="526774"/>
          </a:xfrm>
          <a:solidFill>
            <a:schemeClr val="accent1">
              <a:lumMod val="50000"/>
              <a:alpha val="9000"/>
            </a:schemeClr>
          </a:solidFill>
        </p:spPr>
        <p:txBody>
          <a:bodyPr lIns="850392" bIns="137160"/>
          <a:lstStyle>
            <a:lvl1pPr>
              <a:defRPr>
                <a:solidFill>
                  <a:schemeClr val="bg1"/>
                </a:solidFill>
              </a:defRPr>
            </a:lvl1pPr>
          </a:lstStyle>
          <a:p>
            <a:fld id="{7A9E80BB-C0DF-4F1B-8821-E3FD53412EFF}" type="slidenum">
              <a:rPr lang="en-US" smtClean="0"/>
              <a:pPr/>
              <a:t>‹#›</a:t>
            </a:fld>
            <a:endParaRPr lang="en-US" dirty="0"/>
          </a:p>
        </p:txBody>
      </p:sp>
      <p:sp>
        <p:nvSpPr>
          <p:cNvPr id="4" name="Footer Placeholder 3">
            <a:extLst>
              <a:ext uri="{FF2B5EF4-FFF2-40B4-BE49-F238E27FC236}">
                <a16:creationId xmlns:a16="http://schemas.microsoft.com/office/drawing/2014/main" id="{D632384D-15A3-4765-AA16-FD8F27E55C21}"/>
              </a:ext>
            </a:extLst>
          </p:cNvPr>
          <p:cNvSpPr>
            <a:spLocks noGrp="1"/>
          </p:cNvSpPr>
          <p:nvPr>
            <p:ph type="ftr" sz="quarter" idx="11"/>
          </p:nvPr>
        </p:nvSpPr>
        <p:spPr>
          <a:xfrm>
            <a:off x="3497062" y="6336472"/>
            <a:ext cx="5197878" cy="529397"/>
          </a:xfrm>
          <a:solidFill>
            <a:schemeClr val="accent1">
              <a:lumMod val="50000"/>
              <a:alpha val="9000"/>
            </a:schemeClr>
          </a:solidFill>
        </p:spPr>
        <p:txBody>
          <a:bodyPr bIns="182880"/>
          <a:lstStyle>
            <a:lvl1pPr>
              <a:defRPr>
                <a:solidFill>
                  <a:schemeClr val="bg1"/>
                </a:solidFill>
              </a:defRPr>
            </a:lvl1pPr>
          </a:lstStyle>
          <a:p>
            <a:r>
              <a:rPr lang="en-US" dirty="0"/>
              <a:t>Presentation Title</a:t>
            </a:r>
          </a:p>
        </p:txBody>
      </p:sp>
      <p:sp>
        <p:nvSpPr>
          <p:cNvPr id="3" name="Date Placeholder 2">
            <a:extLst>
              <a:ext uri="{FF2B5EF4-FFF2-40B4-BE49-F238E27FC236}">
                <a16:creationId xmlns:a16="http://schemas.microsoft.com/office/drawing/2014/main" id="{53BEB306-C51D-4724-AA0E-9EFA95D698D7}"/>
              </a:ext>
            </a:extLst>
          </p:cNvPr>
          <p:cNvSpPr>
            <a:spLocks noGrp="1"/>
          </p:cNvSpPr>
          <p:nvPr>
            <p:ph type="dt" sz="half" idx="10"/>
          </p:nvPr>
        </p:nvSpPr>
        <p:spPr>
          <a:xfrm>
            <a:off x="8694940" y="6328604"/>
            <a:ext cx="3497060" cy="529396"/>
          </a:xfrm>
          <a:solidFill>
            <a:schemeClr val="accent1">
              <a:lumMod val="50000"/>
              <a:alpha val="9000"/>
            </a:schemeClr>
          </a:solidFill>
        </p:spPr>
        <p:txBody>
          <a:bodyPr rIns="585216" bIns="182880"/>
          <a:lstStyle>
            <a:lvl1pPr>
              <a:defRPr>
                <a:solidFill>
                  <a:schemeClr val="bg1"/>
                </a:solidFill>
              </a:defRPr>
            </a:lvl1pPr>
          </a:lstStyle>
          <a:p>
            <a:r>
              <a:rPr lang="en-US" dirty="0"/>
              <a:t>20XX</a:t>
            </a:r>
          </a:p>
        </p:txBody>
      </p:sp>
    </p:spTree>
    <p:extLst>
      <p:ext uri="{BB962C8B-B14F-4D97-AF65-F5344CB8AC3E}">
        <p14:creationId xmlns:p14="http://schemas.microsoft.com/office/powerpoint/2010/main" val="1685546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ECBA8-B670-42D7-A41A-9EEF34539A81}"/>
              </a:ext>
            </a:extLst>
          </p:cNvPr>
          <p:cNvSpPr>
            <a:spLocks noGrp="1"/>
          </p:cNvSpPr>
          <p:nvPr>
            <p:ph type="title" hasCustomPrompt="1"/>
          </p:nvPr>
        </p:nvSpPr>
        <p:spPr>
          <a:xfrm>
            <a:off x="6559826" y="1209670"/>
            <a:ext cx="5135764" cy="495300"/>
          </a:xfrm>
          <a:prstGeom prst="rect">
            <a:avLst/>
          </a:prstGeom>
        </p:spPr>
        <p:txBody>
          <a:bodyPr/>
          <a:lstStyle>
            <a:lvl1pPr>
              <a:defRPr sz="3200" cap="all" spc="200" baseline="0">
                <a:solidFill>
                  <a:schemeClr val="bg1"/>
                </a:solidFill>
              </a:defRPr>
            </a:lvl1pPr>
          </a:lstStyle>
          <a:p>
            <a:r>
              <a:rPr lang="en-US" dirty="0"/>
              <a:t>Click to add title</a:t>
            </a:r>
          </a:p>
        </p:txBody>
      </p:sp>
      <p:sp>
        <p:nvSpPr>
          <p:cNvPr id="8" name="Picture Placeholder 7">
            <a:extLst>
              <a:ext uri="{FF2B5EF4-FFF2-40B4-BE49-F238E27FC236}">
                <a16:creationId xmlns:a16="http://schemas.microsoft.com/office/drawing/2014/main" id="{4D74CE58-DADF-49AA-ACA2-255E4E0CEFF3}"/>
              </a:ext>
            </a:extLst>
          </p:cNvPr>
          <p:cNvSpPr>
            <a:spLocks noGrp="1"/>
          </p:cNvSpPr>
          <p:nvPr>
            <p:ph type="pic" sz="quarter" idx="13" hasCustomPrompt="1"/>
          </p:nvPr>
        </p:nvSpPr>
        <p:spPr>
          <a:xfrm>
            <a:off x="0" y="0"/>
            <a:ext cx="6096000" cy="6858000"/>
          </a:xfrm>
          <a:prstGeom prst="rect">
            <a:avLst/>
          </a:prstGeom>
        </p:spPr>
        <p:txBody>
          <a:bodyPr/>
          <a:lstStyle>
            <a:lvl1pPr marL="0" indent="0" algn="ctr">
              <a:buNone/>
              <a:defRPr/>
            </a:lvl1pPr>
          </a:lstStyle>
          <a:p>
            <a:r>
              <a:rPr lang="en-US" dirty="0"/>
              <a:t>Click to add photo</a:t>
            </a:r>
          </a:p>
        </p:txBody>
      </p:sp>
      <p:sp>
        <p:nvSpPr>
          <p:cNvPr id="14" name="Text Placeholder 12">
            <a:extLst>
              <a:ext uri="{FF2B5EF4-FFF2-40B4-BE49-F238E27FC236}">
                <a16:creationId xmlns:a16="http://schemas.microsoft.com/office/drawing/2014/main" id="{908065E7-24BC-4E6E-B716-10D3EFBE36B5}"/>
              </a:ext>
            </a:extLst>
          </p:cNvPr>
          <p:cNvSpPr>
            <a:spLocks noGrp="1"/>
          </p:cNvSpPr>
          <p:nvPr>
            <p:ph type="body" sz="quarter" idx="15" hasCustomPrompt="1"/>
          </p:nvPr>
        </p:nvSpPr>
        <p:spPr>
          <a:xfrm>
            <a:off x="6559826" y="1789866"/>
            <a:ext cx="5135764" cy="3577259"/>
          </a:xfrm>
          <a:prstGeom prst="rect">
            <a:avLst/>
          </a:prstGeom>
        </p:spPr>
        <p:txBody>
          <a:bodyPr/>
          <a:lstStyle>
            <a:lvl1pPr marL="0" indent="0">
              <a:lnSpc>
                <a:spcPct val="125000"/>
              </a:lnSpc>
              <a:buNone/>
              <a:defRPr sz="1800" cap="none" spc="100" baseline="0">
                <a:solidFill>
                  <a:schemeClr val="bg1"/>
                </a:solidFill>
                <a:latin typeface="+mn-lt"/>
              </a:defRPr>
            </a:lvl1pPr>
          </a:lstStyle>
          <a:p>
            <a:pPr lvl="0"/>
            <a:r>
              <a:rPr lang="en-US" dirty="0"/>
              <a:t>Click to add text</a:t>
            </a:r>
          </a:p>
        </p:txBody>
      </p:sp>
      <p:sp>
        <p:nvSpPr>
          <p:cNvPr id="6" name="Slide Number Placeholder 5">
            <a:extLst>
              <a:ext uri="{FF2B5EF4-FFF2-40B4-BE49-F238E27FC236}">
                <a16:creationId xmlns:a16="http://schemas.microsoft.com/office/drawing/2014/main" id="{F66810BB-89E8-42E9-835D-08D37EEA1DB7}"/>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5" name="Footer Placeholder 4">
            <a:extLst>
              <a:ext uri="{FF2B5EF4-FFF2-40B4-BE49-F238E27FC236}">
                <a16:creationId xmlns:a16="http://schemas.microsoft.com/office/drawing/2014/main" id="{1BA8AC4F-C5EE-4991-A325-A93AAFB46579}"/>
              </a:ext>
            </a:extLst>
          </p:cNvPr>
          <p:cNvSpPr>
            <a:spLocks noGrp="1"/>
          </p:cNvSpPr>
          <p:nvPr>
            <p:ph type="ftr" sz="quarter" idx="11"/>
          </p:nvPr>
        </p:nvSpPr>
        <p:spPr>
          <a:xfrm>
            <a:off x="6373368" y="6356350"/>
            <a:ext cx="2971800" cy="365125"/>
          </a:xfrm>
        </p:spPr>
        <p:txBody>
          <a:bodyPr/>
          <a:lstStyle>
            <a:lvl1pPr algn="l">
              <a:defRPr>
                <a:solidFill>
                  <a:schemeClr val="bg1"/>
                </a:solidFill>
              </a:defRPr>
            </a:lvl1pPr>
          </a:lstStyle>
          <a:p>
            <a:r>
              <a:rPr lang="en-US" dirty="0"/>
              <a:t>Presentation Title</a:t>
            </a:r>
          </a:p>
        </p:txBody>
      </p:sp>
      <p:sp>
        <p:nvSpPr>
          <p:cNvPr id="4" name="Date Placeholder 3">
            <a:extLst>
              <a:ext uri="{FF2B5EF4-FFF2-40B4-BE49-F238E27FC236}">
                <a16:creationId xmlns:a16="http://schemas.microsoft.com/office/drawing/2014/main" id="{8E67D8A0-22D0-4A0F-9295-1F6FA4AAC442}"/>
              </a:ext>
            </a:extLst>
          </p:cNvPr>
          <p:cNvSpPr>
            <a:spLocks noGrp="1"/>
          </p:cNvSpPr>
          <p:nvPr>
            <p:ph type="dt" sz="half" idx="10"/>
          </p:nvPr>
        </p:nvSpPr>
        <p:spPr>
          <a:xfrm>
            <a:off x="9939528" y="6356350"/>
            <a:ext cx="1756062" cy="365125"/>
          </a:xfrm>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91946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FB531-EB7A-4EBE-8F44-25261902B913}"/>
              </a:ext>
            </a:extLst>
          </p:cNvPr>
          <p:cNvSpPr>
            <a:spLocks noGrp="1"/>
          </p:cNvSpPr>
          <p:nvPr>
            <p:ph type="title" hasCustomPrompt="1"/>
          </p:nvPr>
        </p:nvSpPr>
        <p:spPr>
          <a:xfrm>
            <a:off x="1107463" y="986268"/>
            <a:ext cx="2893813" cy="1034385"/>
          </a:xfrm>
          <a:prstGeom prst="rect">
            <a:avLst/>
          </a:prstGeom>
        </p:spPr>
        <p:txBody>
          <a:bodyPr anchor="ctr"/>
          <a:lstStyle>
            <a:lvl1pPr algn="r">
              <a:defRPr sz="3200" cap="all" spc="200" baseline="0">
                <a:solidFill>
                  <a:schemeClr val="accent1"/>
                </a:solidFill>
              </a:defRPr>
            </a:lvl1pPr>
          </a:lstStyle>
          <a:p>
            <a:r>
              <a:rPr lang="en-US" dirty="0"/>
              <a:t>Click to add title</a:t>
            </a:r>
          </a:p>
        </p:txBody>
      </p:sp>
      <p:sp>
        <p:nvSpPr>
          <p:cNvPr id="9" name="Text Placeholder 12">
            <a:extLst>
              <a:ext uri="{FF2B5EF4-FFF2-40B4-BE49-F238E27FC236}">
                <a16:creationId xmlns:a16="http://schemas.microsoft.com/office/drawing/2014/main" id="{546163CD-B898-4FBF-A465-61F3E3E87054}"/>
              </a:ext>
            </a:extLst>
          </p:cNvPr>
          <p:cNvSpPr>
            <a:spLocks noGrp="1"/>
          </p:cNvSpPr>
          <p:nvPr>
            <p:ph type="body" sz="quarter" idx="15" hasCustomPrompt="1"/>
          </p:nvPr>
        </p:nvSpPr>
        <p:spPr>
          <a:xfrm>
            <a:off x="4541407" y="699461"/>
            <a:ext cx="6547507" cy="1552015"/>
          </a:xfrm>
          <a:prstGeom prst="rect">
            <a:avLst/>
          </a:prstGeom>
        </p:spPr>
        <p:txBody>
          <a:bodyPr anchor="ctr"/>
          <a:lstStyle>
            <a:lvl1pPr marL="0" indent="0">
              <a:lnSpc>
                <a:spcPct val="125000"/>
              </a:lnSpc>
              <a:buNone/>
              <a:defRPr sz="1600" cap="none" spc="100" baseline="0">
                <a:solidFill>
                  <a:schemeClr val="tx1"/>
                </a:solidFill>
                <a:latin typeface="+mn-lt"/>
              </a:defRPr>
            </a:lvl1pPr>
          </a:lstStyle>
          <a:p>
            <a:pPr lvl="0"/>
            <a:r>
              <a:rPr lang="en-US" dirty="0"/>
              <a:t>Click to add text</a:t>
            </a:r>
          </a:p>
        </p:txBody>
      </p:sp>
      <p:sp>
        <p:nvSpPr>
          <p:cNvPr id="7" name="Picture Placeholder 7">
            <a:extLst>
              <a:ext uri="{FF2B5EF4-FFF2-40B4-BE49-F238E27FC236}">
                <a16:creationId xmlns:a16="http://schemas.microsoft.com/office/drawing/2014/main" id="{E661CDF2-6D55-4CB0-89A5-D6E2B7AA8997}"/>
              </a:ext>
            </a:extLst>
          </p:cNvPr>
          <p:cNvSpPr>
            <a:spLocks noGrp="1"/>
          </p:cNvSpPr>
          <p:nvPr>
            <p:ph type="pic" sz="quarter" idx="13" hasCustomPrompt="1"/>
          </p:nvPr>
        </p:nvSpPr>
        <p:spPr>
          <a:xfrm>
            <a:off x="0" y="2993571"/>
            <a:ext cx="12192000" cy="3864429"/>
          </a:xfrm>
          <a:prstGeom prst="rect">
            <a:avLst/>
          </a:prstGeom>
        </p:spPr>
        <p:txBody>
          <a:bodyPr/>
          <a:lstStyle>
            <a:lvl1pPr marL="0" indent="0" algn="ctr">
              <a:buNone/>
              <a:defRPr/>
            </a:lvl1pPr>
          </a:lstStyle>
          <a:p>
            <a:r>
              <a:rPr lang="en-US" dirty="0"/>
              <a:t>Click to add photo</a:t>
            </a:r>
          </a:p>
        </p:txBody>
      </p:sp>
      <p:sp>
        <p:nvSpPr>
          <p:cNvPr id="6" name="Slide Number Placeholder 5">
            <a:extLst>
              <a:ext uri="{FF2B5EF4-FFF2-40B4-BE49-F238E27FC236}">
                <a16:creationId xmlns:a16="http://schemas.microsoft.com/office/drawing/2014/main" id="{32125E9E-378B-4941-AEA1-E4C3CD15110E}"/>
              </a:ext>
            </a:extLst>
          </p:cNvPr>
          <p:cNvSpPr>
            <a:spLocks noGrp="1"/>
          </p:cNvSpPr>
          <p:nvPr>
            <p:ph type="sldNum" sz="quarter" idx="12"/>
          </p:nvPr>
        </p:nvSpPr>
        <p:spPr>
          <a:xfrm>
            <a:off x="0" y="6356350"/>
            <a:ext cx="3497062" cy="501650"/>
          </a:xfrm>
          <a:solidFill>
            <a:schemeClr val="accent6">
              <a:alpha val="7000"/>
            </a:schemeClr>
          </a:solidFill>
        </p:spPr>
        <p:txBody>
          <a:bodyPr lIns="841248" bIns="137160"/>
          <a:lstStyle>
            <a:lvl1pPr>
              <a:defRPr>
                <a:solidFill>
                  <a:schemeClr val="bg1"/>
                </a:solidFill>
              </a:defRPr>
            </a:lvl1pPr>
          </a:lstStyle>
          <a:p>
            <a:fld id="{7A9E80BB-C0DF-4F1B-8821-E3FD53412EFF}" type="slidenum">
              <a:rPr lang="en-US" smtClean="0"/>
              <a:pPr/>
              <a:t>‹#›</a:t>
            </a:fld>
            <a:endParaRPr lang="en-US" dirty="0"/>
          </a:p>
        </p:txBody>
      </p:sp>
      <p:sp>
        <p:nvSpPr>
          <p:cNvPr id="5" name="Footer Placeholder 4">
            <a:extLst>
              <a:ext uri="{FF2B5EF4-FFF2-40B4-BE49-F238E27FC236}">
                <a16:creationId xmlns:a16="http://schemas.microsoft.com/office/drawing/2014/main" id="{7F02E291-B9AF-4251-9B9C-431263778138}"/>
              </a:ext>
            </a:extLst>
          </p:cNvPr>
          <p:cNvSpPr>
            <a:spLocks noGrp="1"/>
          </p:cNvSpPr>
          <p:nvPr>
            <p:ph type="ftr" sz="quarter" idx="11"/>
          </p:nvPr>
        </p:nvSpPr>
        <p:spPr>
          <a:xfrm>
            <a:off x="3497062" y="6356350"/>
            <a:ext cx="5197878" cy="501650"/>
          </a:xfrm>
          <a:solidFill>
            <a:schemeClr val="accent6">
              <a:alpha val="7000"/>
            </a:schemeClr>
          </a:solidFill>
        </p:spPr>
        <p:txBody>
          <a:bodyPr bIns="182880"/>
          <a:lstStyle>
            <a:lvl1pPr>
              <a:defRPr>
                <a:solidFill>
                  <a:schemeClr val="bg1"/>
                </a:solidFill>
              </a:defRPr>
            </a:lvl1pPr>
          </a:lstStyle>
          <a:p>
            <a:r>
              <a:rPr lang="en-US" dirty="0"/>
              <a:t>Presentation Title</a:t>
            </a:r>
          </a:p>
        </p:txBody>
      </p:sp>
      <p:sp>
        <p:nvSpPr>
          <p:cNvPr id="4" name="Date Placeholder 3">
            <a:extLst>
              <a:ext uri="{FF2B5EF4-FFF2-40B4-BE49-F238E27FC236}">
                <a16:creationId xmlns:a16="http://schemas.microsoft.com/office/drawing/2014/main" id="{E2657E80-C904-497A-A70B-BB9ADEB338C1}"/>
              </a:ext>
            </a:extLst>
          </p:cNvPr>
          <p:cNvSpPr>
            <a:spLocks noGrp="1"/>
          </p:cNvSpPr>
          <p:nvPr>
            <p:ph type="dt" sz="half" idx="10"/>
          </p:nvPr>
        </p:nvSpPr>
        <p:spPr>
          <a:xfrm>
            <a:off x="8694940" y="6356350"/>
            <a:ext cx="3497060" cy="501650"/>
          </a:xfrm>
          <a:solidFill>
            <a:schemeClr val="accent6">
              <a:alpha val="7000"/>
            </a:schemeClr>
          </a:solidFill>
        </p:spPr>
        <p:txBody>
          <a:bodyPr rIns="576072" bIns="182880"/>
          <a:lstStyle>
            <a:lvl1pPr>
              <a:defRPr>
                <a:solidFill>
                  <a:schemeClr val="bg1"/>
                </a:solidFill>
              </a:defRPr>
            </a:lvl1pPr>
          </a:lstStyle>
          <a:p>
            <a:r>
              <a:rPr lang="en-US" dirty="0"/>
              <a:t>20XX</a:t>
            </a:r>
          </a:p>
        </p:txBody>
      </p:sp>
    </p:spTree>
    <p:extLst>
      <p:ext uri="{BB962C8B-B14F-4D97-AF65-F5344CB8AC3E}">
        <p14:creationId xmlns:p14="http://schemas.microsoft.com/office/powerpoint/2010/main" val="3833183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imary Goal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FA64E0E-E550-49C2-B38B-9C648C6A5BB6}"/>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578B791D-4947-41E3-B728-76AB29D7C5A8}"/>
              </a:ext>
            </a:extLst>
          </p:cNvPr>
          <p:cNvSpPr>
            <a:spLocks noGrp="1"/>
          </p:cNvSpPr>
          <p:nvPr>
            <p:ph type="title" hasCustomPrompt="1"/>
          </p:nvPr>
        </p:nvSpPr>
        <p:spPr>
          <a:xfrm>
            <a:off x="8171176" y="0"/>
            <a:ext cx="4020824" cy="2300397"/>
          </a:xfrm>
          <a:prstGeom prst="rect">
            <a:avLst/>
          </a:prstGeom>
          <a:solidFill>
            <a:schemeClr val="accent6">
              <a:lumMod val="60000"/>
              <a:lumOff val="40000"/>
              <a:alpha val="5000"/>
            </a:schemeClr>
          </a:solidFill>
        </p:spPr>
        <p:txBody>
          <a:bodyPr rIns="822960" anchor="b"/>
          <a:lstStyle>
            <a:lvl1pPr>
              <a:lnSpc>
                <a:spcPct val="80000"/>
              </a:lnSpc>
              <a:defRPr sz="4800" cap="all" spc="200" baseline="0">
                <a:solidFill>
                  <a:schemeClr val="accent2"/>
                </a:solidFill>
              </a:defRPr>
            </a:lvl1pPr>
          </a:lstStyle>
          <a:p>
            <a:r>
              <a:rPr lang="en-US" dirty="0"/>
              <a:t>Click to add title</a:t>
            </a:r>
          </a:p>
        </p:txBody>
      </p:sp>
      <p:sp>
        <p:nvSpPr>
          <p:cNvPr id="10" name="Text Placeholder 12">
            <a:extLst>
              <a:ext uri="{FF2B5EF4-FFF2-40B4-BE49-F238E27FC236}">
                <a16:creationId xmlns:a16="http://schemas.microsoft.com/office/drawing/2014/main" id="{3B94FF5B-17D8-4363-BD43-E7FFC770F6AD}"/>
              </a:ext>
            </a:extLst>
          </p:cNvPr>
          <p:cNvSpPr>
            <a:spLocks noGrp="1"/>
          </p:cNvSpPr>
          <p:nvPr>
            <p:ph type="body" sz="quarter" idx="15" hasCustomPrompt="1"/>
          </p:nvPr>
        </p:nvSpPr>
        <p:spPr>
          <a:xfrm>
            <a:off x="8171176" y="2300396"/>
            <a:ext cx="4020824" cy="4557603"/>
          </a:xfrm>
          <a:prstGeom prst="rect">
            <a:avLst/>
          </a:prstGeom>
          <a:solidFill>
            <a:schemeClr val="accent6">
              <a:lumMod val="60000"/>
              <a:lumOff val="40000"/>
              <a:alpha val="5000"/>
            </a:schemeClr>
          </a:solidFill>
        </p:spPr>
        <p:txBody>
          <a:bodyPr tIns="0" anchor="t"/>
          <a:lstStyle>
            <a:lvl1pPr marL="0" indent="0">
              <a:lnSpc>
                <a:spcPct val="100000"/>
              </a:lnSpc>
              <a:buNone/>
              <a:defRPr sz="2000" i="0" cap="none" spc="100" baseline="0">
                <a:solidFill>
                  <a:schemeClr val="bg1"/>
                </a:solidFill>
                <a:latin typeface="+mn-lt"/>
              </a:defRPr>
            </a:lvl1pPr>
          </a:lstStyle>
          <a:p>
            <a:pPr lvl="0"/>
            <a:r>
              <a:rPr lang="en-US" dirty="0"/>
              <a:t>Click to add text</a:t>
            </a:r>
          </a:p>
        </p:txBody>
      </p:sp>
    </p:spTree>
    <p:extLst>
      <p:ext uri="{BB962C8B-B14F-4D97-AF65-F5344CB8AC3E}">
        <p14:creationId xmlns:p14="http://schemas.microsoft.com/office/powerpoint/2010/main" val="484090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rterly Performance">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C985EDE1-FE1A-4043-AB3E-E13190B7877B}"/>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 y="1503644"/>
            <a:ext cx="12192001" cy="5364865"/>
          </a:xfrm>
          <a:prstGeom prst="rect">
            <a:avLst/>
          </a:prstGeom>
        </p:spPr>
      </p:pic>
      <p:sp>
        <p:nvSpPr>
          <p:cNvPr id="4" name="Title 3">
            <a:extLst>
              <a:ext uri="{FF2B5EF4-FFF2-40B4-BE49-F238E27FC236}">
                <a16:creationId xmlns:a16="http://schemas.microsoft.com/office/drawing/2014/main" id="{CF8FCAF0-1279-48CD-BFE0-EFED8A6779B5}"/>
              </a:ext>
            </a:extLst>
          </p:cNvPr>
          <p:cNvSpPr>
            <a:spLocks noGrp="1"/>
          </p:cNvSpPr>
          <p:nvPr>
            <p:ph type="title" hasCustomPrompt="1"/>
          </p:nvPr>
        </p:nvSpPr>
        <p:spPr>
          <a:xfrm>
            <a:off x="735562" y="522081"/>
            <a:ext cx="10515600" cy="495300"/>
          </a:xfrm>
          <a:prstGeom prst="rect">
            <a:avLst/>
          </a:prstGeom>
        </p:spPr>
        <p:txBody>
          <a:bodyPr anchor="ctr"/>
          <a:lstStyle>
            <a:lvl1pPr>
              <a:defRPr sz="3200" cap="all" spc="200" baseline="0">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74EAAD25-9222-493C-B78E-39CBE372C976}"/>
              </a:ext>
            </a:extLst>
          </p:cNvPr>
          <p:cNvSpPr>
            <a:spLocks noGrp="1"/>
          </p:cNvSpPr>
          <p:nvPr>
            <p:ph sz="quarter" idx="15" hasCustomPrompt="1"/>
          </p:nvPr>
        </p:nvSpPr>
        <p:spPr>
          <a:xfrm>
            <a:off x="753862" y="2025650"/>
            <a:ext cx="10580888" cy="4005263"/>
          </a:xfrm>
          <a:prstGeom prst="rect">
            <a:avLst/>
          </a:prstGeom>
        </p:spPr>
        <p:txBody>
          <a:bodyPr/>
          <a:lstStyle>
            <a:lvl1pPr marL="0" indent="0">
              <a:buNone/>
              <a:defRPr sz="2000"/>
            </a:lvl1pPr>
          </a:lstStyle>
          <a:p>
            <a:pPr lvl="0"/>
            <a:r>
              <a:rPr lang="en-US" dirty="0"/>
              <a:t>Click to add content</a:t>
            </a:r>
          </a:p>
        </p:txBody>
      </p:sp>
      <p:sp>
        <p:nvSpPr>
          <p:cNvPr id="9" name="Slide Number Placeholder 8">
            <a:extLst>
              <a:ext uri="{FF2B5EF4-FFF2-40B4-BE49-F238E27FC236}">
                <a16:creationId xmlns:a16="http://schemas.microsoft.com/office/drawing/2014/main" id="{2FBDEB8E-59E0-4561-A350-0EDC248A14AB}"/>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8" name="Footer Placeholder 7">
            <a:extLst>
              <a:ext uri="{FF2B5EF4-FFF2-40B4-BE49-F238E27FC236}">
                <a16:creationId xmlns:a16="http://schemas.microsoft.com/office/drawing/2014/main" id="{9A9F8B16-6E70-48F1-ABCB-F2148C86D8E0}"/>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7" name="Date Placeholder 6">
            <a:extLst>
              <a:ext uri="{FF2B5EF4-FFF2-40B4-BE49-F238E27FC236}">
                <a16:creationId xmlns:a16="http://schemas.microsoft.com/office/drawing/2014/main" id="{4BEE72C9-BAB9-4BA3-B9CD-76AF01FEE23F}"/>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1326018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reas of Growth">
    <p:bg>
      <p:bgPr>
        <a:solidFill>
          <a:schemeClr val="accent6"/>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713D239-DB55-46D9-B88F-C809680A292B}"/>
              </a:ext>
              <a:ext uri="{C183D7F6-B498-43B3-948B-1728B52AA6E4}">
                <adec:decorative xmlns:adec="http://schemas.microsoft.com/office/drawing/2017/decorative" val="1"/>
              </a:ext>
            </a:extLst>
          </p:cNvPr>
          <p:cNvSpPr/>
          <p:nvPr userDrawn="1"/>
        </p:nvSpPr>
        <p:spPr>
          <a:xfrm>
            <a:off x="0" y="0"/>
            <a:ext cx="8153398"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2">
            <a:extLst>
              <a:ext uri="{FF2B5EF4-FFF2-40B4-BE49-F238E27FC236}">
                <a16:creationId xmlns:a16="http://schemas.microsoft.com/office/drawing/2014/main" id="{19D5FC72-7358-4D0F-9641-569FD46E3CE0}"/>
              </a:ext>
            </a:extLst>
          </p:cNvPr>
          <p:cNvSpPr>
            <a:spLocks noGrp="1"/>
          </p:cNvSpPr>
          <p:nvPr>
            <p:ph type="title" hasCustomPrompt="1"/>
          </p:nvPr>
        </p:nvSpPr>
        <p:spPr>
          <a:xfrm>
            <a:off x="763193" y="546310"/>
            <a:ext cx="7121174" cy="495301"/>
          </a:xfrm>
          <a:prstGeom prst="rect">
            <a:avLst/>
          </a:prstGeom>
        </p:spPr>
        <p:txBody>
          <a:bodyPr/>
          <a:lstStyle>
            <a:lvl1pPr>
              <a:defRPr sz="3200" cap="all" spc="200" baseline="0">
                <a:solidFill>
                  <a:schemeClr val="bg1"/>
                </a:solidFill>
              </a:defRPr>
            </a:lvl1pPr>
          </a:lstStyle>
          <a:p>
            <a:r>
              <a:rPr lang="en-US" dirty="0"/>
              <a:t>Click to add title</a:t>
            </a:r>
          </a:p>
        </p:txBody>
      </p:sp>
      <p:sp>
        <p:nvSpPr>
          <p:cNvPr id="12" name="Content Placeholder 11">
            <a:extLst>
              <a:ext uri="{FF2B5EF4-FFF2-40B4-BE49-F238E27FC236}">
                <a16:creationId xmlns:a16="http://schemas.microsoft.com/office/drawing/2014/main" id="{F33C1F73-10F3-4E1E-9979-32DF285843BC}"/>
              </a:ext>
            </a:extLst>
          </p:cNvPr>
          <p:cNvSpPr>
            <a:spLocks noGrp="1"/>
          </p:cNvSpPr>
          <p:nvPr>
            <p:ph sz="quarter" idx="15" hasCustomPrompt="1"/>
          </p:nvPr>
        </p:nvSpPr>
        <p:spPr>
          <a:xfrm>
            <a:off x="847725" y="1528474"/>
            <a:ext cx="6450013" cy="4128733"/>
          </a:xfrm>
          <a:prstGeom prst="rect">
            <a:avLst/>
          </a:prstGeom>
        </p:spPr>
        <p:txBody>
          <a:bodyPr/>
          <a:lstStyle>
            <a:lvl1pPr marL="0" indent="0">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Click to add content</a:t>
            </a:r>
          </a:p>
        </p:txBody>
      </p:sp>
      <p:sp>
        <p:nvSpPr>
          <p:cNvPr id="5" name="Slide Number Placeholder 4">
            <a:extLst>
              <a:ext uri="{FF2B5EF4-FFF2-40B4-BE49-F238E27FC236}">
                <a16:creationId xmlns:a16="http://schemas.microsoft.com/office/drawing/2014/main" id="{C7EB65BE-7BDE-4397-B2E2-054F84A86646}"/>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4" name="Footer Placeholder 3">
            <a:extLst>
              <a:ext uri="{FF2B5EF4-FFF2-40B4-BE49-F238E27FC236}">
                <a16:creationId xmlns:a16="http://schemas.microsoft.com/office/drawing/2014/main" id="{CBED511C-2385-406C-93EF-6DBAA0E30764}"/>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7" name="Picture Placeholder 7">
            <a:extLst>
              <a:ext uri="{FF2B5EF4-FFF2-40B4-BE49-F238E27FC236}">
                <a16:creationId xmlns:a16="http://schemas.microsoft.com/office/drawing/2014/main" id="{52731805-E2BE-413D-92F8-D2E87559B22B}"/>
              </a:ext>
            </a:extLst>
          </p:cNvPr>
          <p:cNvSpPr>
            <a:spLocks noGrp="1"/>
          </p:cNvSpPr>
          <p:nvPr>
            <p:ph type="pic" sz="quarter" idx="13" hasCustomPrompt="1"/>
          </p:nvPr>
        </p:nvSpPr>
        <p:spPr>
          <a:xfrm>
            <a:off x="8153398" y="0"/>
            <a:ext cx="4038602" cy="6858000"/>
          </a:xfrm>
          <a:prstGeom prst="rect">
            <a:avLst/>
          </a:prstGeom>
        </p:spPr>
        <p:txBody>
          <a:bodyPr/>
          <a:lstStyle>
            <a:lvl1pPr marL="0" indent="0" algn="ctr">
              <a:buNone/>
              <a:defRPr/>
            </a:lvl1pPr>
          </a:lstStyle>
          <a:p>
            <a:r>
              <a:rPr lang="en-US" dirty="0"/>
              <a:t>Click to add photo</a:t>
            </a:r>
          </a:p>
        </p:txBody>
      </p:sp>
      <p:sp>
        <p:nvSpPr>
          <p:cNvPr id="3" name="Date Placeholder 2">
            <a:extLst>
              <a:ext uri="{FF2B5EF4-FFF2-40B4-BE49-F238E27FC236}">
                <a16:creationId xmlns:a16="http://schemas.microsoft.com/office/drawing/2014/main" id="{859D6116-4671-4C7B-A118-E31B1369C016}"/>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2860383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650337A3-2F47-4D9A-B240-572DD3AE3F14}"/>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8" name="Title 7">
            <a:extLst>
              <a:ext uri="{FF2B5EF4-FFF2-40B4-BE49-F238E27FC236}">
                <a16:creationId xmlns:a16="http://schemas.microsoft.com/office/drawing/2014/main" id="{83DDD687-62AC-4FD3-A6C3-9857FD318759}"/>
              </a:ext>
            </a:extLst>
          </p:cNvPr>
          <p:cNvSpPr>
            <a:spLocks noGrp="1"/>
          </p:cNvSpPr>
          <p:nvPr>
            <p:ph type="title" hasCustomPrompt="1"/>
          </p:nvPr>
        </p:nvSpPr>
        <p:spPr>
          <a:xfrm>
            <a:off x="0" y="0"/>
            <a:ext cx="5970123" cy="4684719"/>
          </a:xfrm>
          <a:prstGeom prst="rect">
            <a:avLst/>
          </a:prstGeom>
          <a:solidFill>
            <a:schemeClr val="accent1">
              <a:lumMod val="50000"/>
              <a:alpha val="9000"/>
            </a:schemeClr>
          </a:solidFill>
        </p:spPr>
        <p:txBody>
          <a:bodyPr lIns="822960" anchor="b"/>
          <a:lstStyle>
            <a:lvl1pPr>
              <a:lnSpc>
                <a:spcPct val="80000"/>
              </a:lnSpc>
              <a:spcBef>
                <a:spcPts val="1000"/>
              </a:spcBef>
              <a:defRPr sz="4000" cap="all" spc="200" baseline="0">
                <a:solidFill>
                  <a:schemeClr val="accent2"/>
                </a:solidFill>
              </a:defRPr>
            </a:lvl1pPr>
          </a:lstStyle>
          <a:p>
            <a:r>
              <a:rPr lang="en-US" dirty="0"/>
              <a:t>Click to add title</a:t>
            </a:r>
          </a:p>
        </p:txBody>
      </p:sp>
      <p:sp>
        <p:nvSpPr>
          <p:cNvPr id="7" name="Text Placeholder 12">
            <a:extLst>
              <a:ext uri="{FF2B5EF4-FFF2-40B4-BE49-F238E27FC236}">
                <a16:creationId xmlns:a16="http://schemas.microsoft.com/office/drawing/2014/main" id="{72DB0EA3-58EE-48BD-8592-2D27FEC19C6F}"/>
              </a:ext>
            </a:extLst>
          </p:cNvPr>
          <p:cNvSpPr>
            <a:spLocks noGrp="1"/>
          </p:cNvSpPr>
          <p:nvPr>
            <p:ph type="body" sz="quarter" idx="15" hasCustomPrompt="1"/>
          </p:nvPr>
        </p:nvSpPr>
        <p:spPr>
          <a:xfrm>
            <a:off x="0" y="4684719"/>
            <a:ext cx="5970123" cy="2173281"/>
          </a:xfrm>
          <a:prstGeom prst="rect">
            <a:avLst/>
          </a:prstGeom>
          <a:solidFill>
            <a:schemeClr val="accent1">
              <a:lumMod val="50000"/>
              <a:alpha val="9000"/>
            </a:schemeClr>
          </a:solidFill>
        </p:spPr>
        <p:txBody>
          <a:bodyPr lIns="822960" tIns="182880" anchor="t"/>
          <a:lstStyle>
            <a:lvl1pPr marL="0" indent="0">
              <a:lnSpc>
                <a:spcPct val="100000"/>
              </a:lnSpc>
              <a:buNone/>
              <a:defRPr sz="2000" i="0" cap="none" spc="100" baseline="0">
                <a:solidFill>
                  <a:schemeClr val="bg1"/>
                </a:solidFill>
                <a:latin typeface="+mn-lt"/>
              </a:defRPr>
            </a:lvl1pPr>
          </a:lstStyle>
          <a:p>
            <a:pPr lvl="0"/>
            <a:r>
              <a:rPr lang="en-US" dirty="0"/>
              <a:t>Click to add text</a:t>
            </a:r>
          </a:p>
        </p:txBody>
      </p:sp>
      <p:sp>
        <p:nvSpPr>
          <p:cNvPr id="4" name="Slide Number Placeholder 3">
            <a:extLst>
              <a:ext uri="{FF2B5EF4-FFF2-40B4-BE49-F238E27FC236}">
                <a16:creationId xmlns:a16="http://schemas.microsoft.com/office/drawing/2014/main" id="{22D3E4EC-869C-4BBF-B0EC-C2DCA31439FC}"/>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3" name="Footer Placeholder 2">
            <a:extLst>
              <a:ext uri="{FF2B5EF4-FFF2-40B4-BE49-F238E27FC236}">
                <a16:creationId xmlns:a16="http://schemas.microsoft.com/office/drawing/2014/main" id="{5D793A8E-14B8-4534-832A-F3787F7352F0}"/>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2" name="Date Placeholder 1">
            <a:extLst>
              <a:ext uri="{FF2B5EF4-FFF2-40B4-BE49-F238E27FC236}">
                <a16:creationId xmlns:a16="http://schemas.microsoft.com/office/drawing/2014/main" id="{AA466EFA-EBB1-46E4-BC21-6BD36CBA4E5C}"/>
              </a:ext>
            </a:extLst>
          </p:cNvPr>
          <p:cNvSpPr>
            <a:spLocks noGrp="1"/>
          </p:cNvSpPr>
          <p:nvPr>
            <p:ph type="dt" sz="half" idx="10"/>
          </p:nvPr>
        </p:nvSpPr>
        <p:spPr/>
        <p:txBody>
          <a:bodyPr/>
          <a:lstStyle>
            <a:lvl1pPr>
              <a:defRPr>
                <a:solidFill>
                  <a:schemeClr val="bg1"/>
                </a:solidFill>
              </a:defRPr>
            </a:lvl1pPr>
          </a:lstStyle>
          <a:p>
            <a:r>
              <a:rPr lang="en-US" dirty="0"/>
              <a:t>20XX</a:t>
            </a:r>
          </a:p>
        </p:txBody>
      </p:sp>
      <p:pic>
        <p:nvPicPr>
          <p:cNvPr id="9" name="Graphic 8">
            <a:extLst>
              <a:ext uri="{FF2B5EF4-FFF2-40B4-BE49-F238E27FC236}">
                <a16:creationId xmlns:a16="http://schemas.microsoft.com/office/drawing/2014/main" id="{EE2DC116-1C4B-4BAE-B1C8-8EA04BBB8331}"/>
              </a:ext>
              <a:ext uri="{C183D7F6-B498-43B3-948B-1728B52AA6E4}">
                <adec:decorative xmlns:adec="http://schemas.microsoft.com/office/drawing/2017/decorative" val="1"/>
              </a:ext>
            </a:extLst>
          </p:cNvPr>
          <p:cNvPicPr>
            <a:picLocks noChangeAspect="1"/>
          </p:cNvPicPr>
          <p:nvPr userDrawn="1"/>
        </p:nvPicPr>
        <p:blipFill>
          <a:blip r:embed="rId2">
            <a:alphaModFix amt="54000"/>
            <a:extLst>
              <a:ext uri="{96DAC541-7B7A-43D3-8B79-37D633B846F1}">
                <asvg:svgBlip xmlns:asvg="http://schemas.microsoft.com/office/drawing/2016/SVG/main" r:embed="rId3"/>
              </a:ext>
            </a:extLst>
          </a:blip>
          <a:stretch>
            <a:fillRect/>
          </a:stretch>
        </p:blipFill>
        <p:spPr>
          <a:xfrm>
            <a:off x="5970122" y="0"/>
            <a:ext cx="6221877" cy="6858000"/>
          </a:xfrm>
          <a:prstGeom prst="rect">
            <a:avLst/>
          </a:prstGeom>
        </p:spPr>
      </p:pic>
    </p:spTree>
    <p:extLst>
      <p:ext uri="{BB962C8B-B14F-4D97-AF65-F5344CB8AC3E}">
        <p14:creationId xmlns:p14="http://schemas.microsoft.com/office/powerpoint/2010/main" val="2434801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Our Team_4-Up">
    <p:bg>
      <p:bgPr>
        <a:solidFill>
          <a:schemeClr val="accent2"/>
        </a:solidFill>
        <a:effectLst/>
      </p:bgPr>
    </p:bg>
    <p:spTree>
      <p:nvGrpSpPr>
        <p:cNvPr id="1" name=""/>
        <p:cNvGrpSpPr/>
        <p:nvPr/>
      </p:nvGrpSpPr>
      <p:grpSpPr>
        <a:xfrm>
          <a:off x="0" y="0"/>
          <a:ext cx="0" cy="0"/>
          <a:chOff x="0" y="0"/>
          <a:chExt cx="0" cy="0"/>
        </a:xfrm>
      </p:grpSpPr>
      <p:grpSp>
        <p:nvGrpSpPr>
          <p:cNvPr id="33" name="Graphic 31">
            <a:extLst>
              <a:ext uri="{FF2B5EF4-FFF2-40B4-BE49-F238E27FC236}">
                <a16:creationId xmlns:a16="http://schemas.microsoft.com/office/drawing/2014/main" id="{CF0790E0-1B60-43FC-9885-BE17713C5134}"/>
              </a:ext>
              <a:ext uri="{C183D7F6-B498-43B3-948B-1728B52AA6E4}">
                <adec:decorative xmlns:adec="http://schemas.microsoft.com/office/drawing/2017/decorative" val="1"/>
              </a:ext>
            </a:extLst>
          </p:cNvPr>
          <p:cNvGrpSpPr/>
          <p:nvPr userDrawn="1"/>
        </p:nvGrpSpPr>
        <p:grpSpPr>
          <a:xfrm>
            <a:off x="-3" y="0"/>
            <a:ext cx="12203044" cy="6857999"/>
            <a:chOff x="1524000" y="857250"/>
            <a:chExt cx="9143809" cy="5138737"/>
          </a:xfrm>
          <a:solidFill>
            <a:schemeClr val="accent2">
              <a:lumMod val="20000"/>
              <a:lumOff val="80000"/>
              <a:alpha val="10000"/>
            </a:schemeClr>
          </a:solidFill>
        </p:grpSpPr>
        <p:sp>
          <p:nvSpPr>
            <p:cNvPr id="34" name="Graphic 31">
              <a:extLst>
                <a:ext uri="{FF2B5EF4-FFF2-40B4-BE49-F238E27FC236}">
                  <a16:creationId xmlns:a16="http://schemas.microsoft.com/office/drawing/2014/main" id="{34F66DF3-E60A-4AA6-B3DB-F4D6D7BB0CA2}"/>
                </a:ext>
              </a:extLst>
            </p:cNvPr>
            <p:cNvSpPr/>
            <p:nvPr/>
          </p:nvSpPr>
          <p:spPr>
            <a:xfrm>
              <a:off x="1524000" y="857250"/>
              <a:ext cx="2959036" cy="5138737"/>
            </a:xfrm>
            <a:custGeom>
              <a:avLst/>
              <a:gdLst>
                <a:gd name="connsiteX0" fmla="*/ 0 w 2959036"/>
                <a:gd name="connsiteY0" fmla="*/ 0 h 5138737"/>
                <a:gd name="connsiteX1" fmla="*/ 0 w 2959036"/>
                <a:gd name="connsiteY1" fmla="*/ 5138738 h 5138737"/>
                <a:gd name="connsiteX2" fmla="*/ 2959037 w 2959036"/>
                <a:gd name="connsiteY2" fmla="*/ 5138738 h 5138737"/>
                <a:gd name="connsiteX3" fmla="*/ 926306 w 2959036"/>
                <a:gd name="connsiteY3" fmla="*/ 0 h 5138737"/>
              </a:gdLst>
              <a:ahLst/>
              <a:cxnLst>
                <a:cxn ang="0">
                  <a:pos x="connsiteX0" y="connsiteY0"/>
                </a:cxn>
                <a:cxn ang="0">
                  <a:pos x="connsiteX1" y="connsiteY1"/>
                </a:cxn>
                <a:cxn ang="0">
                  <a:pos x="connsiteX2" y="connsiteY2"/>
                </a:cxn>
                <a:cxn ang="0">
                  <a:pos x="connsiteX3" y="connsiteY3"/>
                </a:cxn>
              </a:cxnLst>
              <a:rect l="l" t="t" r="r" b="b"/>
              <a:pathLst>
                <a:path w="2959036" h="5138737">
                  <a:moveTo>
                    <a:pt x="0" y="0"/>
                  </a:moveTo>
                  <a:lnTo>
                    <a:pt x="0" y="5138738"/>
                  </a:lnTo>
                  <a:lnTo>
                    <a:pt x="2959037" y="5138738"/>
                  </a:lnTo>
                  <a:lnTo>
                    <a:pt x="926306" y="0"/>
                  </a:lnTo>
                  <a:close/>
                </a:path>
              </a:pathLst>
            </a:custGeom>
            <a:grpFill/>
            <a:ln w="9525" cap="flat">
              <a:noFill/>
              <a:prstDash val="solid"/>
              <a:miter/>
            </a:ln>
          </p:spPr>
          <p:txBody>
            <a:bodyPr rtlCol="0" anchor="ctr"/>
            <a:lstStyle/>
            <a:p>
              <a:endParaRPr lang="en-US" dirty="0"/>
            </a:p>
          </p:txBody>
        </p:sp>
        <p:sp>
          <p:nvSpPr>
            <p:cNvPr id="35" name="Graphic 31">
              <a:extLst>
                <a:ext uri="{FF2B5EF4-FFF2-40B4-BE49-F238E27FC236}">
                  <a16:creationId xmlns:a16="http://schemas.microsoft.com/office/drawing/2014/main" id="{EE7F6774-879D-4323-A44D-99E0E5F5A719}"/>
                </a:ext>
              </a:extLst>
            </p:cNvPr>
            <p:cNvSpPr/>
            <p:nvPr/>
          </p:nvSpPr>
          <p:spPr>
            <a:xfrm>
              <a:off x="7712011" y="857250"/>
              <a:ext cx="2955798" cy="5138737"/>
            </a:xfrm>
            <a:custGeom>
              <a:avLst/>
              <a:gdLst>
                <a:gd name="connsiteX0" fmla="*/ 2032731 w 2955798"/>
                <a:gd name="connsiteY0" fmla="*/ 0 h 5138737"/>
                <a:gd name="connsiteX1" fmla="*/ 0 w 2955798"/>
                <a:gd name="connsiteY1" fmla="*/ 5138738 h 5138737"/>
                <a:gd name="connsiteX2" fmla="*/ 2955798 w 2955798"/>
                <a:gd name="connsiteY2" fmla="*/ 5138738 h 5138737"/>
                <a:gd name="connsiteX3" fmla="*/ 2955798 w 2955798"/>
                <a:gd name="connsiteY3" fmla="*/ 0 h 5138737"/>
              </a:gdLst>
              <a:ahLst/>
              <a:cxnLst>
                <a:cxn ang="0">
                  <a:pos x="connsiteX0" y="connsiteY0"/>
                </a:cxn>
                <a:cxn ang="0">
                  <a:pos x="connsiteX1" y="connsiteY1"/>
                </a:cxn>
                <a:cxn ang="0">
                  <a:pos x="connsiteX2" y="connsiteY2"/>
                </a:cxn>
                <a:cxn ang="0">
                  <a:pos x="connsiteX3" y="connsiteY3"/>
                </a:cxn>
              </a:cxnLst>
              <a:rect l="l" t="t" r="r" b="b"/>
              <a:pathLst>
                <a:path w="2955798" h="5138737">
                  <a:moveTo>
                    <a:pt x="2032731" y="0"/>
                  </a:moveTo>
                  <a:lnTo>
                    <a:pt x="0" y="5138738"/>
                  </a:lnTo>
                  <a:lnTo>
                    <a:pt x="2955798" y="5138738"/>
                  </a:lnTo>
                  <a:lnTo>
                    <a:pt x="2955798" y="0"/>
                  </a:lnTo>
                  <a:close/>
                </a:path>
              </a:pathLst>
            </a:custGeom>
            <a:grpFill/>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8030753C-2041-4585-A2AE-13937CA09007}"/>
              </a:ext>
            </a:extLst>
          </p:cNvPr>
          <p:cNvSpPr>
            <a:spLocks noGrp="1"/>
          </p:cNvSpPr>
          <p:nvPr>
            <p:ph type="title" hasCustomPrompt="1"/>
          </p:nvPr>
        </p:nvSpPr>
        <p:spPr>
          <a:xfrm>
            <a:off x="753862" y="524565"/>
            <a:ext cx="10941728" cy="576447"/>
          </a:xfrm>
          <a:prstGeom prst="rect">
            <a:avLst/>
          </a:prstGeom>
        </p:spPr>
        <p:txBody>
          <a:bodyPr/>
          <a:lstStyle>
            <a:lvl1pPr algn="ctr">
              <a:defRPr sz="3200" cap="all" spc="200" baseline="0">
                <a:solidFill>
                  <a:schemeClr val="bg1"/>
                </a:solidFill>
              </a:defRPr>
            </a:lvl1pPr>
          </a:lstStyle>
          <a:p>
            <a:r>
              <a:rPr lang="en-US" dirty="0"/>
              <a:t>Click to add title</a:t>
            </a:r>
          </a:p>
        </p:txBody>
      </p:sp>
      <p:sp>
        <p:nvSpPr>
          <p:cNvPr id="10" name="Picture Placeholder 9">
            <a:extLst>
              <a:ext uri="{FF2B5EF4-FFF2-40B4-BE49-F238E27FC236}">
                <a16:creationId xmlns:a16="http://schemas.microsoft.com/office/drawing/2014/main" id="{F5EA5C7E-24B9-4B88-95BD-424B41B48946}"/>
              </a:ext>
            </a:extLst>
          </p:cNvPr>
          <p:cNvSpPr>
            <a:spLocks noGrp="1"/>
          </p:cNvSpPr>
          <p:nvPr>
            <p:ph type="pic" sz="quarter" idx="23" hasCustomPrompt="1"/>
          </p:nvPr>
        </p:nvSpPr>
        <p:spPr>
          <a:xfrm>
            <a:off x="944172" y="2121764"/>
            <a:ext cx="2357652" cy="2002576"/>
          </a:xfrm>
          <a:prstGeom prst="rect">
            <a:avLst/>
          </a:prstGeom>
        </p:spPr>
        <p:txBody>
          <a:bodyPr/>
          <a:lstStyle>
            <a:lvl1pPr marL="0" indent="0" algn="ctr">
              <a:buNone/>
              <a:defRPr/>
            </a:lvl1pPr>
          </a:lstStyle>
          <a:p>
            <a:r>
              <a:rPr lang="en-US" dirty="0"/>
              <a:t>Click to add photo</a:t>
            </a:r>
          </a:p>
        </p:txBody>
      </p:sp>
      <p:sp>
        <p:nvSpPr>
          <p:cNvPr id="11" name="Text Placeholder 17">
            <a:extLst>
              <a:ext uri="{FF2B5EF4-FFF2-40B4-BE49-F238E27FC236}">
                <a16:creationId xmlns:a16="http://schemas.microsoft.com/office/drawing/2014/main" id="{A4C2DF15-CF4F-4138-B50F-1BF33309B447}"/>
              </a:ext>
            </a:extLst>
          </p:cNvPr>
          <p:cNvSpPr>
            <a:spLocks noGrp="1"/>
          </p:cNvSpPr>
          <p:nvPr>
            <p:ph type="body" sz="quarter" idx="24" hasCustomPrompt="1"/>
          </p:nvPr>
        </p:nvSpPr>
        <p:spPr>
          <a:xfrm>
            <a:off x="944170" y="4124337"/>
            <a:ext cx="2357652" cy="475149"/>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12" name="Text Placeholder 17">
            <a:extLst>
              <a:ext uri="{FF2B5EF4-FFF2-40B4-BE49-F238E27FC236}">
                <a16:creationId xmlns:a16="http://schemas.microsoft.com/office/drawing/2014/main" id="{F76B399A-F991-43E9-ACD8-BEE6C345D7FC}"/>
              </a:ext>
            </a:extLst>
          </p:cNvPr>
          <p:cNvSpPr>
            <a:spLocks noGrp="1"/>
          </p:cNvSpPr>
          <p:nvPr>
            <p:ph type="body" sz="quarter" idx="25" hasCustomPrompt="1"/>
          </p:nvPr>
        </p:nvSpPr>
        <p:spPr>
          <a:xfrm>
            <a:off x="944170" y="4599485"/>
            <a:ext cx="2357652" cy="475147"/>
          </a:xfrm>
          <a:prstGeom prst="rect">
            <a:avLst/>
          </a:prstGeom>
        </p:spPr>
        <p:txBody>
          <a:bodyPr/>
          <a:lstStyle>
            <a:lvl1pPr marL="0" indent="0" algn="ctr">
              <a:lnSpc>
                <a:spcPct val="125000"/>
              </a:lnSpc>
              <a:spcBef>
                <a:spcPts val="0"/>
              </a:spcBef>
              <a:buNone/>
              <a:defRPr sz="1200" b="0" i="0" cap="none" spc="200" baseline="0">
                <a:solidFill>
                  <a:schemeClr val="bg1"/>
                </a:solidFill>
              </a:defRPr>
            </a:lvl1pPr>
          </a:lstStyle>
          <a:p>
            <a:pPr lvl="0"/>
            <a:r>
              <a:rPr lang="en-US" dirty="0"/>
              <a:t>Click to title</a:t>
            </a:r>
          </a:p>
        </p:txBody>
      </p:sp>
      <p:sp>
        <p:nvSpPr>
          <p:cNvPr id="13" name="Picture Placeholder 9">
            <a:extLst>
              <a:ext uri="{FF2B5EF4-FFF2-40B4-BE49-F238E27FC236}">
                <a16:creationId xmlns:a16="http://schemas.microsoft.com/office/drawing/2014/main" id="{B1EB9900-27EA-4146-A3BC-990DAA7362EE}"/>
              </a:ext>
            </a:extLst>
          </p:cNvPr>
          <p:cNvSpPr>
            <a:spLocks noGrp="1"/>
          </p:cNvSpPr>
          <p:nvPr>
            <p:ph type="pic" sz="quarter" idx="26" hasCustomPrompt="1"/>
          </p:nvPr>
        </p:nvSpPr>
        <p:spPr>
          <a:xfrm>
            <a:off x="3582316" y="2121764"/>
            <a:ext cx="2357652" cy="2002576"/>
          </a:xfrm>
          <a:prstGeom prst="rect">
            <a:avLst/>
          </a:prstGeom>
        </p:spPr>
        <p:txBody>
          <a:bodyPr/>
          <a:lstStyle>
            <a:lvl1pPr marL="0" indent="0" algn="ctr">
              <a:buNone/>
              <a:defRPr/>
            </a:lvl1pPr>
          </a:lstStyle>
          <a:p>
            <a:r>
              <a:rPr lang="en-US" dirty="0"/>
              <a:t>Click to add photo</a:t>
            </a:r>
          </a:p>
        </p:txBody>
      </p:sp>
      <p:sp>
        <p:nvSpPr>
          <p:cNvPr id="14" name="Text Placeholder 17">
            <a:extLst>
              <a:ext uri="{FF2B5EF4-FFF2-40B4-BE49-F238E27FC236}">
                <a16:creationId xmlns:a16="http://schemas.microsoft.com/office/drawing/2014/main" id="{F295B36C-312A-4F68-8785-926AF39DEC4E}"/>
              </a:ext>
            </a:extLst>
          </p:cNvPr>
          <p:cNvSpPr>
            <a:spLocks noGrp="1"/>
          </p:cNvSpPr>
          <p:nvPr>
            <p:ph type="body" sz="quarter" idx="27" hasCustomPrompt="1"/>
          </p:nvPr>
        </p:nvSpPr>
        <p:spPr>
          <a:xfrm>
            <a:off x="3582314" y="4124337"/>
            <a:ext cx="2357652" cy="475149"/>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15" name="Text Placeholder 17">
            <a:extLst>
              <a:ext uri="{FF2B5EF4-FFF2-40B4-BE49-F238E27FC236}">
                <a16:creationId xmlns:a16="http://schemas.microsoft.com/office/drawing/2014/main" id="{5A69567D-C005-4D58-8A97-3779831CA02E}"/>
              </a:ext>
            </a:extLst>
          </p:cNvPr>
          <p:cNvSpPr>
            <a:spLocks noGrp="1"/>
          </p:cNvSpPr>
          <p:nvPr>
            <p:ph type="body" sz="quarter" idx="28" hasCustomPrompt="1"/>
          </p:nvPr>
        </p:nvSpPr>
        <p:spPr>
          <a:xfrm>
            <a:off x="3582314" y="4599485"/>
            <a:ext cx="2357652" cy="475147"/>
          </a:xfrm>
          <a:prstGeom prst="rect">
            <a:avLst/>
          </a:prstGeom>
        </p:spPr>
        <p:txBody>
          <a:bodyPr/>
          <a:lstStyle>
            <a:lvl1pPr marL="0" indent="0" algn="ctr">
              <a:lnSpc>
                <a:spcPct val="125000"/>
              </a:lnSpc>
              <a:spcBef>
                <a:spcPts val="0"/>
              </a:spcBef>
              <a:buNone/>
              <a:defRPr sz="1200" b="0" i="0" cap="none" spc="200" baseline="0">
                <a:solidFill>
                  <a:schemeClr val="bg1"/>
                </a:solidFill>
              </a:defRPr>
            </a:lvl1pPr>
          </a:lstStyle>
          <a:p>
            <a:pPr lvl="0"/>
            <a:r>
              <a:rPr lang="en-US" dirty="0"/>
              <a:t>Click to title</a:t>
            </a:r>
          </a:p>
        </p:txBody>
      </p:sp>
      <p:sp>
        <p:nvSpPr>
          <p:cNvPr id="16" name="Picture Placeholder 9">
            <a:extLst>
              <a:ext uri="{FF2B5EF4-FFF2-40B4-BE49-F238E27FC236}">
                <a16:creationId xmlns:a16="http://schemas.microsoft.com/office/drawing/2014/main" id="{64FE9303-BBC0-4C8D-B7AB-5CD3E76A9816}"/>
              </a:ext>
            </a:extLst>
          </p:cNvPr>
          <p:cNvSpPr>
            <a:spLocks noGrp="1"/>
          </p:cNvSpPr>
          <p:nvPr>
            <p:ph type="pic" sz="quarter" idx="32" hasCustomPrompt="1"/>
          </p:nvPr>
        </p:nvSpPr>
        <p:spPr>
          <a:xfrm>
            <a:off x="6220462" y="2121764"/>
            <a:ext cx="2357652" cy="2002576"/>
          </a:xfrm>
          <a:prstGeom prst="rect">
            <a:avLst/>
          </a:prstGeom>
        </p:spPr>
        <p:txBody>
          <a:bodyPr/>
          <a:lstStyle>
            <a:lvl1pPr marL="0" indent="0" algn="ctr">
              <a:buNone/>
              <a:defRPr/>
            </a:lvl1pPr>
          </a:lstStyle>
          <a:p>
            <a:r>
              <a:rPr lang="en-US" dirty="0"/>
              <a:t>Click to add photo</a:t>
            </a:r>
          </a:p>
        </p:txBody>
      </p:sp>
      <p:sp>
        <p:nvSpPr>
          <p:cNvPr id="17" name="Text Placeholder 17">
            <a:extLst>
              <a:ext uri="{FF2B5EF4-FFF2-40B4-BE49-F238E27FC236}">
                <a16:creationId xmlns:a16="http://schemas.microsoft.com/office/drawing/2014/main" id="{CA8A35E4-E339-4851-8E87-ADD5A47D8B78}"/>
              </a:ext>
            </a:extLst>
          </p:cNvPr>
          <p:cNvSpPr>
            <a:spLocks noGrp="1"/>
          </p:cNvSpPr>
          <p:nvPr>
            <p:ph type="body" sz="quarter" idx="33" hasCustomPrompt="1"/>
          </p:nvPr>
        </p:nvSpPr>
        <p:spPr>
          <a:xfrm>
            <a:off x="6220460" y="4124337"/>
            <a:ext cx="2357652" cy="475149"/>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18" name="Text Placeholder 17">
            <a:extLst>
              <a:ext uri="{FF2B5EF4-FFF2-40B4-BE49-F238E27FC236}">
                <a16:creationId xmlns:a16="http://schemas.microsoft.com/office/drawing/2014/main" id="{C46C1B6D-3302-4939-ABCB-D64D49E0C0B6}"/>
              </a:ext>
            </a:extLst>
          </p:cNvPr>
          <p:cNvSpPr>
            <a:spLocks noGrp="1"/>
          </p:cNvSpPr>
          <p:nvPr>
            <p:ph type="body" sz="quarter" idx="34" hasCustomPrompt="1"/>
          </p:nvPr>
        </p:nvSpPr>
        <p:spPr>
          <a:xfrm>
            <a:off x="6220460" y="4599485"/>
            <a:ext cx="2357652" cy="475147"/>
          </a:xfrm>
          <a:prstGeom prst="rect">
            <a:avLst/>
          </a:prstGeom>
        </p:spPr>
        <p:txBody>
          <a:bodyPr/>
          <a:lstStyle>
            <a:lvl1pPr marL="0" indent="0" algn="ctr">
              <a:lnSpc>
                <a:spcPct val="125000"/>
              </a:lnSpc>
              <a:spcBef>
                <a:spcPts val="0"/>
              </a:spcBef>
              <a:buNone/>
              <a:defRPr sz="1200" b="0" i="0" cap="none" spc="200" baseline="0">
                <a:solidFill>
                  <a:schemeClr val="bg1"/>
                </a:solidFill>
              </a:defRPr>
            </a:lvl1pPr>
          </a:lstStyle>
          <a:p>
            <a:pPr lvl="0"/>
            <a:r>
              <a:rPr lang="en-US" dirty="0"/>
              <a:t>Click to title</a:t>
            </a:r>
          </a:p>
        </p:txBody>
      </p:sp>
      <p:sp>
        <p:nvSpPr>
          <p:cNvPr id="19" name="Picture Placeholder 9">
            <a:extLst>
              <a:ext uri="{FF2B5EF4-FFF2-40B4-BE49-F238E27FC236}">
                <a16:creationId xmlns:a16="http://schemas.microsoft.com/office/drawing/2014/main" id="{3BE0235D-B66F-4F0B-A4C1-5F7D63C93E9D}"/>
              </a:ext>
            </a:extLst>
          </p:cNvPr>
          <p:cNvSpPr>
            <a:spLocks noGrp="1"/>
          </p:cNvSpPr>
          <p:nvPr>
            <p:ph type="pic" sz="quarter" idx="35" hasCustomPrompt="1"/>
          </p:nvPr>
        </p:nvSpPr>
        <p:spPr>
          <a:xfrm>
            <a:off x="8858606" y="2121764"/>
            <a:ext cx="2357652" cy="2002576"/>
          </a:xfrm>
          <a:prstGeom prst="rect">
            <a:avLst/>
          </a:prstGeom>
        </p:spPr>
        <p:txBody>
          <a:bodyPr/>
          <a:lstStyle>
            <a:lvl1pPr marL="0" indent="0" algn="ctr">
              <a:buNone/>
              <a:defRPr/>
            </a:lvl1pPr>
          </a:lstStyle>
          <a:p>
            <a:r>
              <a:rPr lang="en-US" dirty="0"/>
              <a:t>Click to add photo</a:t>
            </a:r>
          </a:p>
        </p:txBody>
      </p:sp>
      <p:sp>
        <p:nvSpPr>
          <p:cNvPr id="20" name="Text Placeholder 17">
            <a:extLst>
              <a:ext uri="{FF2B5EF4-FFF2-40B4-BE49-F238E27FC236}">
                <a16:creationId xmlns:a16="http://schemas.microsoft.com/office/drawing/2014/main" id="{DB1DD411-2914-4927-88D8-49C5F77DBF75}"/>
              </a:ext>
            </a:extLst>
          </p:cNvPr>
          <p:cNvSpPr>
            <a:spLocks noGrp="1"/>
          </p:cNvSpPr>
          <p:nvPr>
            <p:ph type="body" sz="quarter" idx="36" hasCustomPrompt="1"/>
          </p:nvPr>
        </p:nvSpPr>
        <p:spPr>
          <a:xfrm>
            <a:off x="8858604" y="4124337"/>
            <a:ext cx="2357652" cy="475149"/>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21" name="Text Placeholder 17">
            <a:extLst>
              <a:ext uri="{FF2B5EF4-FFF2-40B4-BE49-F238E27FC236}">
                <a16:creationId xmlns:a16="http://schemas.microsoft.com/office/drawing/2014/main" id="{D913D89D-8800-41B2-9284-538E008D4497}"/>
              </a:ext>
            </a:extLst>
          </p:cNvPr>
          <p:cNvSpPr>
            <a:spLocks noGrp="1"/>
          </p:cNvSpPr>
          <p:nvPr>
            <p:ph type="body" sz="quarter" idx="37" hasCustomPrompt="1"/>
          </p:nvPr>
        </p:nvSpPr>
        <p:spPr>
          <a:xfrm>
            <a:off x="8858604" y="4599485"/>
            <a:ext cx="2357652" cy="475147"/>
          </a:xfrm>
          <a:prstGeom prst="rect">
            <a:avLst/>
          </a:prstGeom>
        </p:spPr>
        <p:txBody>
          <a:bodyPr/>
          <a:lstStyle>
            <a:lvl1pPr marL="0" indent="0" algn="ctr">
              <a:lnSpc>
                <a:spcPct val="125000"/>
              </a:lnSpc>
              <a:spcBef>
                <a:spcPts val="0"/>
              </a:spcBef>
              <a:buNone/>
              <a:defRPr sz="1200" b="0" i="0" cap="none" spc="200" baseline="0">
                <a:solidFill>
                  <a:schemeClr val="bg1"/>
                </a:solidFill>
              </a:defRPr>
            </a:lvl1pPr>
          </a:lstStyle>
          <a:p>
            <a:pPr lvl="0"/>
            <a:r>
              <a:rPr lang="en-US" dirty="0"/>
              <a:t>Click to title</a:t>
            </a:r>
          </a:p>
        </p:txBody>
      </p:sp>
      <p:sp>
        <p:nvSpPr>
          <p:cNvPr id="7" name="Slide Number Placeholder 6">
            <a:extLst>
              <a:ext uri="{FF2B5EF4-FFF2-40B4-BE49-F238E27FC236}">
                <a16:creationId xmlns:a16="http://schemas.microsoft.com/office/drawing/2014/main" id="{4A6B141C-4594-45E3-A576-83731131CA86}"/>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6" name="Footer Placeholder 5">
            <a:extLst>
              <a:ext uri="{FF2B5EF4-FFF2-40B4-BE49-F238E27FC236}">
                <a16:creationId xmlns:a16="http://schemas.microsoft.com/office/drawing/2014/main" id="{2D524755-F827-42EA-8E6C-044C8D7B53EB}"/>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5" name="Date Placeholder 4">
            <a:extLst>
              <a:ext uri="{FF2B5EF4-FFF2-40B4-BE49-F238E27FC236}">
                <a16:creationId xmlns:a16="http://schemas.microsoft.com/office/drawing/2014/main" id="{115C860E-9305-4F6A-96A9-2F014B27B2D6}"/>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2493765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_8-Up">
    <p:bg>
      <p:bgPr>
        <a:solidFill>
          <a:schemeClr val="accent2"/>
        </a:solidFill>
        <a:effectLst/>
      </p:bgPr>
    </p:bg>
    <p:spTree>
      <p:nvGrpSpPr>
        <p:cNvPr id="1" name=""/>
        <p:cNvGrpSpPr/>
        <p:nvPr/>
      </p:nvGrpSpPr>
      <p:grpSpPr>
        <a:xfrm>
          <a:off x="0" y="0"/>
          <a:ext cx="0" cy="0"/>
          <a:chOff x="0" y="0"/>
          <a:chExt cx="0" cy="0"/>
        </a:xfrm>
      </p:grpSpPr>
      <p:grpSp>
        <p:nvGrpSpPr>
          <p:cNvPr id="19" name="Graphic 31">
            <a:extLst>
              <a:ext uri="{FF2B5EF4-FFF2-40B4-BE49-F238E27FC236}">
                <a16:creationId xmlns:a16="http://schemas.microsoft.com/office/drawing/2014/main" id="{1E04AE1B-EA25-4B01-8936-C5A4E253B4AA}"/>
              </a:ext>
              <a:ext uri="{C183D7F6-B498-43B3-948B-1728B52AA6E4}">
                <adec:decorative xmlns:adec="http://schemas.microsoft.com/office/drawing/2017/decorative" val="1"/>
              </a:ext>
            </a:extLst>
          </p:cNvPr>
          <p:cNvGrpSpPr/>
          <p:nvPr userDrawn="1"/>
        </p:nvGrpSpPr>
        <p:grpSpPr>
          <a:xfrm>
            <a:off x="-3" y="0"/>
            <a:ext cx="12203044" cy="6857999"/>
            <a:chOff x="1524000" y="857250"/>
            <a:chExt cx="9143809" cy="5138737"/>
          </a:xfrm>
          <a:solidFill>
            <a:schemeClr val="accent2">
              <a:lumMod val="20000"/>
              <a:lumOff val="80000"/>
              <a:alpha val="10000"/>
            </a:schemeClr>
          </a:solidFill>
        </p:grpSpPr>
        <p:sp>
          <p:nvSpPr>
            <p:cNvPr id="20" name="Graphic 31">
              <a:extLst>
                <a:ext uri="{FF2B5EF4-FFF2-40B4-BE49-F238E27FC236}">
                  <a16:creationId xmlns:a16="http://schemas.microsoft.com/office/drawing/2014/main" id="{22105375-AFBE-4CFC-B01F-D4EDF8518F26}"/>
                </a:ext>
              </a:extLst>
            </p:cNvPr>
            <p:cNvSpPr/>
            <p:nvPr/>
          </p:nvSpPr>
          <p:spPr>
            <a:xfrm>
              <a:off x="1524000" y="857250"/>
              <a:ext cx="2959036" cy="5138737"/>
            </a:xfrm>
            <a:custGeom>
              <a:avLst/>
              <a:gdLst>
                <a:gd name="connsiteX0" fmla="*/ 0 w 2959036"/>
                <a:gd name="connsiteY0" fmla="*/ 0 h 5138737"/>
                <a:gd name="connsiteX1" fmla="*/ 0 w 2959036"/>
                <a:gd name="connsiteY1" fmla="*/ 5138738 h 5138737"/>
                <a:gd name="connsiteX2" fmla="*/ 2959037 w 2959036"/>
                <a:gd name="connsiteY2" fmla="*/ 5138738 h 5138737"/>
                <a:gd name="connsiteX3" fmla="*/ 926306 w 2959036"/>
                <a:gd name="connsiteY3" fmla="*/ 0 h 5138737"/>
              </a:gdLst>
              <a:ahLst/>
              <a:cxnLst>
                <a:cxn ang="0">
                  <a:pos x="connsiteX0" y="connsiteY0"/>
                </a:cxn>
                <a:cxn ang="0">
                  <a:pos x="connsiteX1" y="connsiteY1"/>
                </a:cxn>
                <a:cxn ang="0">
                  <a:pos x="connsiteX2" y="connsiteY2"/>
                </a:cxn>
                <a:cxn ang="0">
                  <a:pos x="connsiteX3" y="connsiteY3"/>
                </a:cxn>
              </a:cxnLst>
              <a:rect l="l" t="t" r="r" b="b"/>
              <a:pathLst>
                <a:path w="2959036" h="5138737">
                  <a:moveTo>
                    <a:pt x="0" y="0"/>
                  </a:moveTo>
                  <a:lnTo>
                    <a:pt x="0" y="5138738"/>
                  </a:lnTo>
                  <a:lnTo>
                    <a:pt x="2959037" y="5138738"/>
                  </a:lnTo>
                  <a:lnTo>
                    <a:pt x="926306" y="0"/>
                  </a:lnTo>
                  <a:close/>
                </a:path>
              </a:pathLst>
            </a:custGeom>
            <a:grpFill/>
            <a:ln w="9525" cap="flat">
              <a:noFill/>
              <a:prstDash val="solid"/>
              <a:miter/>
            </a:ln>
          </p:spPr>
          <p:txBody>
            <a:bodyPr rtlCol="0" anchor="ctr"/>
            <a:lstStyle/>
            <a:p>
              <a:endParaRPr lang="en-US" dirty="0"/>
            </a:p>
          </p:txBody>
        </p:sp>
        <p:sp>
          <p:nvSpPr>
            <p:cNvPr id="21" name="Graphic 31">
              <a:extLst>
                <a:ext uri="{FF2B5EF4-FFF2-40B4-BE49-F238E27FC236}">
                  <a16:creationId xmlns:a16="http://schemas.microsoft.com/office/drawing/2014/main" id="{0E3207F4-D40C-44E6-8726-1386115F5870}"/>
                </a:ext>
              </a:extLst>
            </p:cNvPr>
            <p:cNvSpPr/>
            <p:nvPr/>
          </p:nvSpPr>
          <p:spPr>
            <a:xfrm>
              <a:off x="7712011" y="857250"/>
              <a:ext cx="2955798" cy="5138737"/>
            </a:xfrm>
            <a:custGeom>
              <a:avLst/>
              <a:gdLst>
                <a:gd name="connsiteX0" fmla="*/ 2032731 w 2955798"/>
                <a:gd name="connsiteY0" fmla="*/ 0 h 5138737"/>
                <a:gd name="connsiteX1" fmla="*/ 0 w 2955798"/>
                <a:gd name="connsiteY1" fmla="*/ 5138738 h 5138737"/>
                <a:gd name="connsiteX2" fmla="*/ 2955798 w 2955798"/>
                <a:gd name="connsiteY2" fmla="*/ 5138738 h 5138737"/>
                <a:gd name="connsiteX3" fmla="*/ 2955798 w 2955798"/>
                <a:gd name="connsiteY3" fmla="*/ 0 h 5138737"/>
              </a:gdLst>
              <a:ahLst/>
              <a:cxnLst>
                <a:cxn ang="0">
                  <a:pos x="connsiteX0" y="connsiteY0"/>
                </a:cxn>
                <a:cxn ang="0">
                  <a:pos x="connsiteX1" y="connsiteY1"/>
                </a:cxn>
                <a:cxn ang="0">
                  <a:pos x="connsiteX2" y="connsiteY2"/>
                </a:cxn>
                <a:cxn ang="0">
                  <a:pos x="connsiteX3" y="connsiteY3"/>
                </a:cxn>
              </a:cxnLst>
              <a:rect l="l" t="t" r="r" b="b"/>
              <a:pathLst>
                <a:path w="2955798" h="5138737">
                  <a:moveTo>
                    <a:pt x="2032731" y="0"/>
                  </a:moveTo>
                  <a:lnTo>
                    <a:pt x="0" y="5138738"/>
                  </a:lnTo>
                  <a:lnTo>
                    <a:pt x="2955798" y="5138738"/>
                  </a:lnTo>
                  <a:lnTo>
                    <a:pt x="2955798" y="0"/>
                  </a:lnTo>
                  <a:close/>
                </a:path>
              </a:pathLst>
            </a:custGeom>
            <a:grpFill/>
            <a:ln w="95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E1C1735E-0205-42E3-A5CB-FC6DF991AC34}"/>
              </a:ext>
            </a:extLst>
          </p:cNvPr>
          <p:cNvSpPr>
            <a:spLocks noGrp="1"/>
          </p:cNvSpPr>
          <p:nvPr>
            <p:ph type="title" hasCustomPrompt="1"/>
          </p:nvPr>
        </p:nvSpPr>
        <p:spPr>
          <a:xfrm>
            <a:off x="968829" y="523748"/>
            <a:ext cx="10515600" cy="556795"/>
          </a:xfrm>
          <a:prstGeom prst="rect">
            <a:avLst/>
          </a:prstGeom>
        </p:spPr>
        <p:txBody>
          <a:bodyPr/>
          <a:lstStyle>
            <a:lvl1pPr algn="ctr">
              <a:defRPr sz="3200" cap="all" spc="200" baseline="0">
                <a:solidFill>
                  <a:schemeClr val="bg1"/>
                </a:solidFill>
              </a:defRPr>
            </a:lvl1pPr>
          </a:lstStyle>
          <a:p>
            <a:r>
              <a:rPr lang="en-US" dirty="0"/>
              <a:t>Click to add title</a:t>
            </a:r>
          </a:p>
        </p:txBody>
      </p:sp>
      <p:sp>
        <p:nvSpPr>
          <p:cNvPr id="58" name="Picture Placeholder 9">
            <a:extLst>
              <a:ext uri="{FF2B5EF4-FFF2-40B4-BE49-F238E27FC236}">
                <a16:creationId xmlns:a16="http://schemas.microsoft.com/office/drawing/2014/main" id="{92A77282-5267-4F71-A0BF-DF82ED909EC1}"/>
              </a:ext>
            </a:extLst>
          </p:cNvPr>
          <p:cNvSpPr>
            <a:spLocks noGrp="1"/>
          </p:cNvSpPr>
          <p:nvPr>
            <p:ph type="pic" sz="quarter" idx="57" hasCustomPrompt="1"/>
          </p:nvPr>
        </p:nvSpPr>
        <p:spPr>
          <a:xfrm>
            <a:off x="1620451" y="1520596"/>
            <a:ext cx="1412050" cy="1147276"/>
          </a:xfrm>
          <a:prstGeom prst="rect">
            <a:avLst/>
          </a:prstGeom>
        </p:spPr>
        <p:txBody>
          <a:bodyPr/>
          <a:lstStyle>
            <a:lvl1pPr marL="0" indent="0" algn="ctr">
              <a:buNone/>
              <a:defRPr/>
            </a:lvl1pPr>
          </a:lstStyle>
          <a:p>
            <a:r>
              <a:rPr lang="en-US" dirty="0"/>
              <a:t>Click to add photo</a:t>
            </a:r>
          </a:p>
        </p:txBody>
      </p:sp>
      <p:sp>
        <p:nvSpPr>
          <p:cNvPr id="56" name="Text Placeholder 17">
            <a:extLst>
              <a:ext uri="{FF2B5EF4-FFF2-40B4-BE49-F238E27FC236}">
                <a16:creationId xmlns:a16="http://schemas.microsoft.com/office/drawing/2014/main" id="{3EA4E6FE-F090-4542-81C0-C6D241E74689}"/>
              </a:ext>
            </a:extLst>
          </p:cNvPr>
          <p:cNvSpPr>
            <a:spLocks noGrp="1"/>
          </p:cNvSpPr>
          <p:nvPr>
            <p:ph type="body" sz="quarter" idx="55" hasCustomPrompt="1"/>
          </p:nvPr>
        </p:nvSpPr>
        <p:spPr>
          <a:xfrm>
            <a:off x="1291631" y="2673057"/>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57" name="Text Placeholder 17">
            <a:extLst>
              <a:ext uri="{FF2B5EF4-FFF2-40B4-BE49-F238E27FC236}">
                <a16:creationId xmlns:a16="http://schemas.microsoft.com/office/drawing/2014/main" id="{E99767A9-AC54-4743-BBA3-FB9452700C74}"/>
              </a:ext>
            </a:extLst>
          </p:cNvPr>
          <p:cNvSpPr>
            <a:spLocks noGrp="1"/>
          </p:cNvSpPr>
          <p:nvPr>
            <p:ph type="body" sz="quarter" idx="56" hasCustomPrompt="1"/>
          </p:nvPr>
        </p:nvSpPr>
        <p:spPr>
          <a:xfrm>
            <a:off x="1291631" y="3148500"/>
            <a:ext cx="2069691" cy="573222"/>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59" name="Picture Placeholder 9">
            <a:extLst>
              <a:ext uri="{FF2B5EF4-FFF2-40B4-BE49-F238E27FC236}">
                <a16:creationId xmlns:a16="http://schemas.microsoft.com/office/drawing/2014/main" id="{E8AE39FE-294D-4DF3-8C81-E1072C748094}"/>
              </a:ext>
            </a:extLst>
          </p:cNvPr>
          <p:cNvSpPr>
            <a:spLocks noGrp="1"/>
          </p:cNvSpPr>
          <p:nvPr>
            <p:ph type="pic" sz="quarter" idx="58" hasCustomPrompt="1"/>
          </p:nvPr>
        </p:nvSpPr>
        <p:spPr>
          <a:xfrm>
            <a:off x="4119392" y="1520596"/>
            <a:ext cx="1412050" cy="1147276"/>
          </a:xfrm>
          <a:prstGeom prst="rect">
            <a:avLst/>
          </a:prstGeom>
        </p:spPr>
        <p:txBody>
          <a:bodyPr/>
          <a:lstStyle>
            <a:lvl1pPr marL="0" indent="0" algn="ctr">
              <a:buNone/>
              <a:defRPr/>
            </a:lvl1pPr>
          </a:lstStyle>
          <a:p>
            <a:r>
              <a:rPr lang="en-US" dirty="0"/>
              <a:t>Click to add photo</a:t>
            </a:r>
          </a:p>
        </p:txBody>
      </p:sp>
      <p:sp>
        <p:nvSpPr>
          <p:cNvPr id="62" name="Text Placeholder 17">
            <a:extLst>
              <a:ext uri="{FF2B5EF4-FFF2-40B4-BE49-F238E27FC236}">
                <a16:creationId xmlns:a16="http://schemas.microsoft.com/office/drawing/2014/main" id="{1707D82F-527A-4E2B-A75C-1AAA60F6634B}"/>
              </a:ext>
            </a:extLst>
          </p:cNvPr>
          <p:cNvSpPr>
            <a:spLocks noGrp="1"/>
          </p:cNvSpPr>
          <p:nvPr>
            <p:ph type="body" sz="quarter" idx="61" hasCustomPrompt="1"/>
          </p:nvPr>
        </p:nvSpPr>
        <p:spPr>
          <a:xfrm>
            <a:off x="3791533" y="2674147"/>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63" name="Text Placeholder 17">
            <a:extLst>
              <a:ext uri="{FF2B5EF4-FFF2-40B4-BE49-F238E27FC236}">
                <a16:creationId xmlns:a16="http://schemas.microsoft.com/office/drawing/2014/main" id="{5BBF407E-9CF1-4FD6-B672-644EDFEDD639}"/>
              </a:ext>
            </a:extLst>
          </p:cNvPr>
          <p:cNvSpPr>
            <a:spLocks noGrp="1"/>
          </p:cNvSpPr>
          <p:nvPr>
            <p:ph type="body" sz="quarter" idx="62" hasCustomPrompt="1"/>
          </p:nvPr>
        </p:nvSpPr>
        <p:spPr>
          <a:xfrm>
            <a:off x="3791533" y="3149590"/>
            <a:ext cx="2069691" cy="573222"/>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60" name="Picture Placeholder 9">
            <a:extLst>
              <a:ext uri="{FF2B5EF4-FFF2-40B4-BE49-F238E27FC236}">
                <a16:creationId xmlns:a16="http://schemas.microsoft.com/office/drawing/2014/main" id="{1A3ECF3D-730A-4424-B01D-D8F4C0DA9491}"/>
              </a:ext>
            </a:extLst>
          </p:cNvPr>
          <p:cNvSpPr>
            <a:spLocks noGrp="1"/>
          </p:cNvSpPr>
          <p:nvPr>
            <p:ph type="pic" sz="quarter" idx="59" hasCustomPrompt="1"/>
          </p:nvPr>
        </p:nvSpPr>
        <p:spPr>
          <a:xfrm>
            <a:off x="6549002" y="1520596"/>
            <a:ext cx="1412049" cy="1147276"/>
          </a:xfrm>
          <a:prstGeom prst="rect">
            <a:avLst/>
          </a:prstGeom>
        </p:spPr>
        <p:txBody>
          <a:bodyPr/>
          <a:lstStyle>
            <a:lvl1pPr marL="0" indent="0" algn="ctr">
              <a:buNone/>
              <a:defRPr/>
            </a:lvl1pPr>
          </a:lstStyle>
          <a:p>
            <a:r>
              <a:rPr lang="en-US" dirty="0"/>
              <a:t>Click to add photo</a:t>
            </a:r>
          </a:p>
        </p:txBody>
      </p:sp>
      <p:sp>
        <p:nvSpPr>
          <p:cNvPr id="64" name="Text Placeholder 17">
            <a:extLst>
              <a:ext uri="{FF2B5EF4-FFF2-40B4-BE49-F238E27FC236}">
                <a16:creationId xmlns:a16="http://schemas.microsoft.com/office/drawing/2014/main" id="{225B5D42-F20D-409F-8623-A64142EC2C45}"/>
              </a:ext>
            </a:extLst>
          </p:cNvPr>
          <p:cNvSpPr>
            <a:spLocks noGrp="1"/>
          </p:cNvSpPr>
          <p:nvPr>
            <p:ph type="body" sz="quarter" idx="63" hasCustomPrompt="1"/>
          </p:nvPr>
        </p:nvSpPr>
        <p:spPr>
          <a:xfrm>
            <a:off x="6323796" y="2667872"/>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65" name="Text Placeholder 17">
            <a:extLst>
              <a:ext uri="{FF2B5EF4-FFF2-40B4-BE49-F238E27FC236}">
                <a16:creationId xmlns:a16="http://schemas.microsoft.com/office/drawing/2014/main" id="{D20F4DBB-A572-46A8-A5B4-3BA6B7FC2B46}"/>
              </a:ext>
            </a:extLst>
          </p:cNvPr>
          <p:cNvSpPr>
            <a:spLocks noGrp="1"/>
          </p:cNvSpPr>
          <p:nvPr>
            <p:ph type="body" sz="quarter" idx="64" hasCustomPrompt="1"/>
          </p:nvPr>
        </p:nvSpPr>
        <p:spPr>
          <a:xfrm>
            <a:off x="6323796" y="3143315"/>
            <a:ext cx="2069691" cy="573222"/>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61" name="Picture Placeholder 9">
            <a:extLst>
              <a:ext uri="{FF2B5EF4-FFF2-40B4-BE49-F238E27FC236}">
                <a16:creationId xmlns:a16="http://schemas.microsoft.com/office/drawing/2014/main" id="{91595987-3A61-4A00-9863-883E32AD8340}"/>
              </a:ext>
            </a:extLst>
          </p:cNvPr>
          <p:cNvSpPr>
            <a:spLocks noGrp="1"/>
          </p:cNvSpPr>
          <p:nvPr>
            <p:ph type="pic" sz="quarter" idx="60" hasCustomPrompt="1"/>
          </p:nvPr>
        </p:nvSpPr>
        <p:spPr>
          <a:xfrm>
            <a:off x="9174860" y="1520596"/>
            <a:ext cx="1412049" cy="1147276"/>
          </a:xfrm>
          <a:prstGeom prst="rect">
            <a:avLst/>
          </a:prstGeom>
        </p:spPr>
        <p:txBody>
          <a:bodyPr/>
          <a:lstStyle>
            <a:lvl1pPr marL="0" indent="0" algn="ctr">
              <a:buNone/>
              <a:defRPr/>
            </a:lvl1pPr>
          </a:lstStyle>
          <a:p>
            <a:r>
              <a:rPr lang="en-US" dirty="0"/>
              <a:t>Click to add photo</a:t>
            </a:r>
          </a:p>
        </p:txBody>
      </p:sp>
      <p:sp>
        <p:nvSpPr>
          <p:cNvPr id="66" name="Text Placeholder 17">
            <a:extLst>
              <a:ext uri="{FF2B5EF4-FFF2-40B4-BE49-F238E27FC236}">
                <a16:creationId xmlns:a16="http://schemas.microsoft.com/office/drawing/2014/main" id="{B38C024F-59AC-4BC0-9508-BEBF057E1A91}"/>
              </a:ext>
            </a:extLst>
          </p:cNvPr>
          <p:cNvSpPr>
            <a:spLocks noGrp="1"/>
          </p:cNvSpPr>
          <p:nvPr>
            <p:ph type="body" sz="quarter" idx="65" hasCustomPrompt="1"/>
          </p:nvPr>
        </p:nvSpPr>
        <p:spPr>
          <a:xfrm>
            <a:off x="8846039" y="2666912"/>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67" name="Text Placeholder 17">
            <a:extLst>
              <a:ext uri="{FF2B5EF4-FFF2-40B4-BE49-F238E27FC236}">
                <a16:creationId xmlns:a16="http://schemas.microsoft.com/office/drawing/2014/main" id="{BDB9CAD8-A37F-40F0-9C11-F79C660A79D7}"/>
              </a:ext>
            </a:extLst>
          </p:cNvPr>
          <p:cNvSpPr>
            <a:spLocks noGrp="1"/>
          </p:cNvSpPr>
          <p:nvPr>
            <p:ph type="body" sz="quarter" idx="66" hasCustomPrompt="1"/>
          </p:nvPr>
        </p:nvSpPr>
        <p:spPr>
          <a:xfrm>
            <a:off x="8846039" y="3142355"/>
            <a:ext cx="2069691" cy="573222"/>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38" name="Picture Placeholder 9">
            <a:extLst>
              <a:ext uri="{FF2B5EF4-FFF2-40B4-BE49-F238E27FC236}">
                <a16:creationId xmlns:a16="http://schemas.microsoft.com/office/drawing/2014/main" id="{4CC2980B-7671-4F8C-BADD-CF2C88294E85}"/>
              </a:ext>
            </a:extLst>
          </p:cNvPr>
          <p:cNvSpPr>
            <a:spLocks noGrp="1"/>
          </p:cNvSpPr>
          <p:nvPr>
            <p:ph type="pic" sz="quarter" idx="40" hasCustomPrompt="1"/>
          </p:nvPr>
        </p:nvSpPr>
        <p:spPr>
          <a:xfrm>
            <a:off x="1620451" y="3853061"/>
            <a:ext cx="1412050" cy="1147276"/>
          </a:xfrm>
          <a:prstGeom prst="rect">
            <a:avLst/>
          </a:prstGeom>
        </p:spPr>
        <p:txBody>
          <a:bodyPr/>
          <a:lstStyle>
            <a:lvl1pPr marL="0" indent="0" algn="ctr">
              <a:buNone/>
              <a:defRPr/>
            </a:lvl1pPr>
          </a:lstStyle>
          <a:p>
            <a:r>
              <a:rPr lang="en-US" dirty="0"/>
              <a:t>Click to add photo</a:t>
            </a:r>
          </a:p>
        </p:txBody>
      </p:sp>
      <p:sp>
        <p:nvSpPr>
          <p:cNvPr id="30" name="Text Placeholder 17">
            <a:extLst>
              <a:ext uri="{FF2B5EF4-FFF2-40B4-BE49-F238E27FC236}">
                <a16:creationId xmlns:a16="http://schemas.microsoft.com/office/drawing/2014/main" id="{E962E00C-0CE9-4ED2-8C51-91478F777607}"/>
              </a:ext>
            </a:extLst>
          </p:cNvPr>
          <p:cNvSpPr>
            <a:spLocks noGrp="1"/>
          </p:cNvSpPr>
          <p:nvPr>
            <p:ph type="body" sz="quarter" idx="30" hasCustomPrompt="1"/>
          </p:nvPr>
        </p:nvSpPr>
        <p:spPr>
          <a:xfrm>
            <a:off x="1291631" y="5005522"/>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31" name="Text Placeholder 17">
            <a:extLst>
              <a:ext uri="{FF2B5EF4-FFF2-40B4-BE49-F238E27FC236}">
                <a16:creationId xmlns:a16="http://schemas.microsoft.com/office/drawing/2014/main" id="{285E7C77-6013-467F-AA0B-DB65984B251D}"/>
              </a:ext>
            </a:extLst>
          </p:cNvPr>
          <p:cNvSpPr>
            <a:spLocks noGrp="1"/>
          </p:cNvSpPr>
          <p:nvPr>
            <p:ph type="body" sz="quarter" idx="31" hasCustomPrompt="1"/>
          </p:nvPr>
        </p:nvSpPr>
        <p:spPr>
          <a:xfrm>
            <a:off x="1291631" y="5480965"/>
            <a:ext cx="2069691" cy="556795"/>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39" name="Picture Placeholder 9">
            <a:extLst>
              <a:ext uri="{FF2B5EF4-FFF2-40B4-BE49-F238E27FC236}">
                <a16:creationId xmlns:a16="http://schemas.microsoft.com/office/drawing/2014/main" id="{7D6F633A-FD80-4D2C-8476-8100D39C6B64}"/>
              </a:ext>
            </a:extLst>
          </p:cNvPr>
          <p:cNvSpPr>
            <a:spLocks noGrp="1"/>
          </p:cNvSpPr>
          <p:nvPr>
            <p:ph type="pic" sz="quarter" idx="41" hasCustomPrompt="1"/>
          </p:nvPr>
        </p:nvSpPr>
        <p:spPr>
          <a:xfrm>
            <a:off x="4119392" y="3853061"/>
            <a:ext cx="1412050" cy="1147276"/>
          </a:xfrm>
          <a:prstGeom prst="rect">
            <a:avLst/>
          </a:prstGeom>
        </p:spPr>
        <p:txBody>
          <a:bodyPr/>
          <a:lstStyle>
            <a:lvl1pPr marL="0" indent="0" algn="ctr">
              <a:buNone/>
              <a:defRPr/>
            </a:lvl1pPr>
          </a:lstStyle>
          <a:p>
            <a:r>
              <a:rPr lang="en-US" dirty="0"/>
              <a:t>Click to add photo</a:t>
            </a:r>
          </a:p>
        </p:txBody>
      </p:sp>
      <p:sp>
        <p:nvSpPr>
          <p:cNvPr id="50" name="Text Placeholder 17">
            <a:extLst>
              <a:ext uri="{FF2B5EF4-FFF2-40B4-BE49-F238E27FC236}">
                <a16:creationId xmlns:a16="http://schemas.microsoft.com/office/drawing/2014/main" id="{534B036E-ECDB-4305-8A01-66F6D547169A}"/>
              </a:ext>
            </a:extLst>
          </p:cNvPr>
          <p:cNvSpPr>
            <a:spLocks noGrp="1"/>
          </p:cNvSpPr>
          <p:nvPr>
            <p:ph type="body" sz="quarter" idx="49" hasCustomPrompt="1"/>
          </p:nvPr>
        </p:nvSpPr>
        <p:spPr>
          <a:xfrm>
            <a:off x="3791533" y="5006612"/>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51" name="Text Placeholder 17">
            <a:extLst>
              <a:ext uri="{FF2B5EF4-FFF2-40B4-BE49-F238E27FC236}">
                <a16:creationId xmlns:a16="http://schemas.microsoft.com/office/drawing/2014/main" id="{F074C60B-FADB-4F44-B718-C0687D1D4367}"/>
              </a:ext>
            </a:extLst>
          </p:cNvPr>
          <p:cNvSpPr>
            <a:spLocks noGrp="1"/>
          </p:cNvSpPr>
          <p:nvPr>
            <p:ph type="body" sz="quarter" idx="50" hasCustomPrompt="1"/>
          </p:nvPr>
        </p:nvSpPr>
        <p:spPr>
          <a:xfrm>
            <a:off x="3791533" y="5482055"/>
            <a:ext cx="2069691" cy="556795"/>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40" name="Picture Placeholder 9">
            <a:extLst>
              <a:ext uri="{FF2B5EF4-FFF2-40B4-BE49-F238E27FC236}">
                <a16:creationId xmlns:a16="http://schemas.microsoft.com/office/drawing/2014/main" id="{A34BA53B-3CF1-462B-979A-000E74575C14}"/>
              </a:ext>
            </a:extLst>
          </p:cNvPr>
          <p:cNvSpPr>
            <a:spLocks noGrp="1"/>
          </p:cNvSpPr>
          <p:nvPr>
            <p:ph type="pic" sz="quarter" idx="42" hasCustomPrompt="1"/>
          </p:nvPr>
        </p:nvSpPr>
        <p:spPr>
          <a:xfrm>
            <a:off x="6549002" y="3853061"/>
            <a:ext cx="1412049" cy="1147276"/>
          </a:xfrm>
          <a:prstGeom prst="rect">
            <a:avLst/>
          </a:prstGeom>
        </p:spPr>
        <p:txBody>
          <a:bodyPr/>
          <a:lstStyle>
            <a:lvl1pPr marL="0" indent="0" algn="ctr">
              <a:buNone/>
              <a:defRPr/>
            </a:lvl1pPr>
          </a:lstStyle>
          <a:p>
            <a:r>
              <a:rPr lang="en-US" dirty="0"/>
              <a:t>Click to add photo</a:t>
            </a:r>
          </a:p>
        </p:txBody>
      </p:sp>
      <p:sp>
        <p:nvSpPr>
          <p:cNvPr id="52" name="Text Placeholder 17">
            <a:extLst>
              <a:ext uri="{FF2B5EF4-FFF2-40B4-BE49-F238E27FC236}">
                <a16:creationId xmlns:a16="http://schemas.microsoft.com/office/drawing/2014/main" id="{B1AAC15F-0501-4CB6-BA46-F9C01D493E97}"/>
              </a:ext>
            </a:extLst>
          </p:cNvPr>
          <p:cNvSpPr>
            <a:spLocks noGrp="1"/>
          </p:cNvSpPr>
          <p:nvPr>
            <p:ph type="body" sz="quarter" idx="51" hasCustomPrompt="1"/>
          </p:nvPr>
        </p:nvSpPr>
        <p:spPr>
          <a:xfrm>
            <a:off x="6323796" y="5000337"/>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53" name="Text Placeholder 17">
            <a:extLst>
              <a:ext uri="{FF2B5EF4-FFF2-40B4-BE49-F238E27FC236}">
                <a16:creationId xmlns:a16="http://schemas.microsoft.com/office/drawing/2014/main" id="{2C0B84A3-071D-46B3-B912-276ED1F152E9}"/>
              </a:ext>
            </a:extLst>
          </p:cNvPr>
          <p:cNvSpPr>
            <a:spLocks noGrp="1"/>
          </p:cNvSpPr>
          <p:nvPr>
            <p:ph type="body" sz="quarter" idx="52" hasCustomPrompt="1"/>
          </p:nvPr>
        </p:nvSpPr>
        <p:spPr>
          <a:xfrm>
            <a:off x="6323796" y="5475780"/>
            <a:ext cx="2069691" cy="556795"/>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46" name="Picture Placeholder 9">
            <a:extLst>
              <a:ext uri="{FF2B5EF4-FFF2-40B4-BE49-F238E27FC236}">
                <a16:creationId xmlns:a16="http://schemas.microsoft.com/office/drawing/2014/main" id="{447CE363-8048-45D8-BC95-4E89354EF492}"/>
              </a:ext>
            </a:extLst>
          </p:cNvPr>
          <p:cNvSpPr>
            <a:spLocks noGrp="1"/>
          </p:cNvSpPr>
          <p:nvPr>
            <p:ph type="pic" sz="quarter" idx="48" hasCustomPrompt="1"/>
          </p:nvPr>
        </p:nvSpPr>
        <p:spPr>
          <a:xfrm>
            <a:off x="9174860" y="3853061"/>
            <a:ext cx="1412049" cy="1147276"/>
          </a:xfrm>
          <a:prstGeom prst="rect">
            <a:avLst/>
          </a:prstGeom>
        </p:spPr>
        <p:txBody>
          <a:bodyPr/>
          <a:lstStyle>
            <a:lvl1pPr marL="0" indent="0" algn="ctr">
              <a:buNone/>
              <a:defRPr/>
            </a:lvl1pPr>
          </a:lstStyle>
          <a:p>
            <a:r>
              <a:rPr lang="en-US" dirty="0"/>
              <a:t>Click to add photo</a:t>
            </a:r>
          </a:p>
        </p:txBody>
      </p:sp>
      <p:sp>
        <p:nvSpPr>
          <p:cNvPr id="54" name="Text Placeholder 17">
            <a:extLst>
              <a:ext uri="{FF2B5EF4-FFF2-40B4-BE49-F238E27FC236}">
                <a16:creationId xmlns:a16="http://schemas.microsoft.com/office/drawing/2014/main" id="{EEB77DBC-08C4-4B28-9828-330891407619}"/>
              </a:ext>
            </a:extLst>
          </p:cNvPr>
          <p:cNvSpPr>
            <a:spLocks noGrp="1"/>
          </p:cNvSpPr>
          <p:nvPr>
            <p:ph type="body" sz="quarter" idx="53" hasCustomPrompt="1"/>
          </p:nvPr>
        </p:nvSpPr>
        <p:spPr>
          <a:xfrm>
            <a:off x="8846039" y="4999377"/>
            <a:ext cx="2069691" cy="476403"/>
          </a:xfrm>
          <a:prstGeom prst="rect">
            <a:avLst/>
          </a:prstGeom>
        </p:spPr>
        <p:txBody>
          <a:bodyPr anchor="b"/>
          <a:lstStyle>
            <a:lvl1pPr marL="0" indent="0" algn="ctr">
              <a:buNone/>
              <a:defRPr sz="1600" cap="all" spc="200" baseline="0">
                <a:solidFill>
                  <a:schemeClr val="bg1"/>
                </a:solidFill>
                <a:latin typeface="+mj-lt"/>
              </a:defRPr>
            </a:lvl1pPr>
          </a:lstStyle>
          <a:p>
            <a:pPr lvl="0"/>
            <a:r>
              <a:rPr lang="en-US" dirty="0"/>
              <a:t>Click to add name</a:t>
            </a:r>
          </a:p>
        </p:txBody>
      </p:sp>
      <p:sp>
        <p:nvSpPr>
          <p:cNvPr id="55" name="Text Placeholder 17">
            <a:extLst>
              <a:ext uri="{FF2B5EF4-FFF2-40B4-BE49-F238E27FC236}">
                <a16:creationId xmlns:a16="http://schemas.microsoft.com/office/drawing/2014/main" id="{C4D2FA18-AB3C-482C-AA57-12C2463265A6}"/>
              </a:ext>
            </a:extLst>
          </p:cNvPr>
          <p:cNvSpPr>
            <a:spLocks noGrp="1"/>
          </p:cNvSpPr>
          <p:nvPr>
            <p:ph type="body" sz="quarter" idx="54" hasCustomPrompt="1"/>
          </p:nvPr>
        </p:nvSpPr>
        <p:spPr>
          <a:xfrm>
            <a:off x="8846039" y="5474820"/>
            <a:ext cx="2069691" cy="556795"/>
          </a:xfrm>
          <a:prstGeom prst="rect">
            <a:avLst/>
          </a:prstGeom>
        </p:spPr>
        <p:txBody>
          <a:bodyPr/>
          <a:lstStyle>
            <a:lvl1pPr marL="0" indent="0" algn="ctr">
              <a:lnSpc>
                <a:spcPct val="100000"/>
              </a:lnSpc>
              <a:buNone/>
              <a:defRPr sz="1200" b="0" i="0" cap="none" spc="100" baseline="0">
                <a:solidFill>
                  <a:schemeClr val="bg1"/>
                </a:solidFill>
              </a:defRPr>
            </a:lvl1pPr>
          </a:lstStyle>
          <a:p>
            <a:pPr lvl="0"/>
            <a:r>
              <a:rPr lang="en-US" dirty="0"/>
              <a:t>Click to add title</a:t>
            </a:r>
          </a:p>
        </p:txBody>
      </p:sp>
      <p:sp>
        <p:nvSpPr>
          <p:cNvPr id="7" name="Slide Number Placeholder 6">
            <a:extLst>
              <a:ext uri="{FF2B5EF4-FFF2-40B4-BE49-F238E27FC236}">
                <a16:creationId xmlns:a16="http://schemas.microsoft.com/office/drawing/2014/main" id="{485FF793-7D5A-4D82-9EB0-6D4ED7DE952A}"/>
              </a:ext>
            </a:extLst>
          </p:cNvPr>
          <p:cNvSpPr>
            <a:spLocks noGrp="1"/>
          </p:cNvSpPr>
          <p:nvPr>
            <p:ph type="sldNum" sz="quarter" idx="12"/>
          </p:nvPr>
        </p:nvSpPr>
        <p:spPr/>
        <p:txBody>
          <a:bodyPr/>
          <a:lstStyle>
            <a:lvl1pPr>
              <a:defRPr>
                <a:solidFill>
                  <a:schemeClr val="bg1"/>
                </a:solidFill>
              </a:defRPr>
            </a:lvl1pPr>
          </a:lstStyle>
          <a:p>
            <a:fld id="{7A9E80BB-C0DF-4F1B-8821-E3FD53412EFF}" type="slidenum">
              <a:rPr lang="en-US" smtClean="0"/>
              <a:pPr/>
              <a:t>‹#›</a:t>
            </a:fld>
            <a:endParaRPr lang="en-US" dirty="0"/>
          </a:p>
        </p:txBody>
      </p:sp>
      <p:sp>
        <p:nvSpPr>
          <p:cNvPr id="6" name="Footer Placeholder 5">
            <a:extLst>
              <a:ext uri="{FF2B5EF4-FFF2-40B4-BE49-F238E27FC236}">
                <a16:creationId xmlns:a16="http://schemas.microsoft.com/office/drawing/2014/main" id="{489EE964-1EA4-4134-AB68-1D151221340E}"/>
              </a:ext>
            </a:extLst>
          </p:cNvPr>
          <p:cNvSpPr>
            <a:spLocks noGrp="1"/>
          </p:cNvSpPr>
          <p:nvPr>
            <p:ph type="ftr" sz="quarter" idx="11"/>
          </p:nvPr>
        </p:nvSpPr>
        <p:spPr/>
        <p:txBody>
          <a:bodyPr/>
          <a:lstStyle>
            <a:lvl1pPr>
              <a:defRPr>
                <a:solidFill>
                  <a:schemeClr val="bg1"/>
                </a:solidFill>
              </a:defRPr>
            </a:lvl1pPr>
          </a:lstStyle>
          <a:p>
            <a:r>
              <a:rPr lang="en-US" dirty="0"/>
              <a:t>Presentation Title</a:t>
            </a:r>
          </a:p>
        </p:txBody>
      </p:sp>
      <p:sp>
        <p:nvSpPr>
          <p:cNvPr id="5" name="Date Placeholder 4">
            <a:extLst>
              <a:ext uri="{FF2B5EF4-FFF2-40B4-BE49-F238E27FC236}">
                <a16:creationId xmlns:a16="http://schemas.microsoft.com/office/drawing/2014/main" id="{F8DAF8D0-8415-4A9D-B4F5-92650ECA219C}"/>
              </a:ext>
            </a:extLst>
          </p:cNvPr>
          <p:cNvSpPr>
            <a:spLocks noGrp="1"/>
          </p:cNvSpPr>
          <p:nvPr>
            <p:ph type="dt" sz="half" idx="10"/>
          </p:nvPr>
        </p:nvSpPr>
        <p:spPr/>
        <p:txBody>
          <a:bodyPr/>
          <a:lstStyle>
            <a:lvl1pPr>
              <a:defRPr>
                <a:solidFill>
                  <a:schemeClr val="bg1"/>
                </a:solidFill>
              </a:defRPr>
            </a:lvl1pPr>
          </a:lstStyle>
          <a:p>
            <a:r>
              <a:rPr lang="en-US" dirty="0"/>
              <a:t>20XX</a:t>
            </a:r>
          </a:p>
        </p:txBody>
      </p:sp>
    </p:spTree>
    <p:extLst>
      <p:ext uri="{BB962C8B-B14F-4D97-AF65-F5344CB8AC3E}">
        <p14:creationId xmlns:p14="http://schemas.microsoft.com/office/powerpoint/2010/main" val="2112780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242C545-ABF3-4111-9C70-0C513622F8E9}"/>
              </a:ext>
            </a:extLst>
          </p:cNvPr>
          <p:cNvSpPr>
            <a:spLocks noGrp="1"/>
          </p:cNvSpPr>
          <p:nvPr>
            <p:ph type="dt" sz="half" idx="2"/>
          </p:nvPr>
        </p:nvSpPr>
        <p:spPr>
          <a:xfrm>
            <a:off x="8952390" y="6356350"/>
            <a:ext cx="2743200" cy="365125"/>
          </a:xfrm>
          <a:prstGeom prst="rect">
            <a:avLst/>
          </a:prstGeom>
        </p:spPr>
        <p:txBody>
          <a:bodyPr vert="horz" lIns="91440" tIns="45720" rIns="91440" bIns="45720" rtlCol="0" anchor="ctr"/>
          <a:lstStyle>
            <a:lvl1pPr algn="r">
              <a:defRPr sz="1000" cap="all" spc="200" baseline="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C2EA851B-24D4-40F7-88DA-C06AE17096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200" baseline="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2B107E50-40B2-4772-B85C-0CC91BEBC202}"/>
              </a:ext>
            </a:extLst>
          </p:cNvPr>
          <p:cNvSpPr>
            <a:spLocks noGrp="1"/>
          </p:cNvSpPr>
          <p:nvPr>
            <p:ph type="sldNum" sz="quarter" idx="4"/>
          </p:nvPr>
        </p:nvSpPr>
        <p:spPr>
          <a:xfrm>
            <a:off x="753862" y="6356350"/>
            <a:ext cx="2743200" cy="365125"/>
          </a:xfrm>
          <a:prstGeom prst="rect">
            <a:avLst/>
          </a:prstGeom>
        </p:spPr>
        <p:txBody>
          <a:bodyPr vert="horz" lIns="91440" tIns="45720" rIns="91440" bIns="45720" rtlCol="0" anchor="ctr"/>
          <a:lstStyle>
            <a:lvl1pPr algn="l">
              <a:defRPr sz="1000" b="0" spc="200" baseline="0">
                <a:solidFill>
                  <a:schemeClr val="tx1"/>
                </a:solidFill>
                <a:latin typeface="+mj-lt"/>
              </a:defRPr>
            </a:lvl1pPr>
          </a:lstStyle>
          <a:p>
            <a:fld id="{7A9E80BB-C0DF-4F1B-8821-E3FD53412EFF}" type="slidenum">
              <a:rPr lang="en-US" smtClean="0"/>
              <a:pPr/>
              <a:t>‹#›</a:t>
            </a:fld>
            <a:endParaRPr lang="en-US" dirty="0"/>
          </a:p>
        </p:txBody>
      </p:sp>
    </p:spTree>
    <p:extLst>
      <p:ext uri="{BB962C8B-B14F-4D97-AF65-F5344CB8AC3E}">
        <p14:creationId xmlns:p14="http://schemas.microsoft.com/office/powerpoint/2010/main" val="11004965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6.png"/><Relationship Id="rId1" Type="http://schemas.openxmlformats.org/officeDocument/2006/relationships/slideLayout" Target="../slideLayouts/slideLayout15.xml"/><Relationship Id="rId4" Type="http://schemas.openxmlformats.org/officeDocument/2006/relationships/image" Target="../media/image6.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 Id="rId4" Type="http://schemas.openxmlformats.org/officeDocument/2006/relationships/image" Target="../media/image18.sv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png"/><Relationship Id="rId1" Type="http://schemas.openxmlformats.org/officeDocument/2006/relationships/slideLayout" Target="../slideLayouts/slideLayout4.xml"/><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4.xml"/><Relationship Id="rId5" Type="http://schemas.openxmlformats.org/officeDocument/2006/relationships/image" Target="../media/image6.sv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playing trumpet">
            <a:extLst>
              <a:ext uri="{FF2B5EF4-FFF2-40B4-BE49-F238E27FC236}">
                <a16:creationId xmlns:a16="http://schemas.microsoft.com/office/drawing/2014/main" id="{82AD9B64-C3B2-4F92-B013-F9D95DDAC0A7}"/>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val="0"/>
              </a:ext>
            </a:extLst>
          </a:blip>
          <a:srcRect/>
          <a:stretch/>
        </p:blipFill>
        <p:spPr>
          <a:xfrm>
            <a:off x="0" y="0"/>
            <a:ext cx="12192000" cy="6858000"/>
          </a:xfrm>
        </p:spPr>
      </p:pic>
      <p:sp>
        <p:nvSpPr>
          <p:cNvPr id="18" name="Title 17">
            <a:extLst>
              <a:ext uri="{FF2B5EF4-FFF2-40B4-BE49-F238E27FC236}">
                <a16:creationId xmlns:a16="http://schemas.microsoft.com/office/drawing/2014/main" id="{40701852-AE6C-4783-8DBD-B0CBAC1662D1}"/>
              </a:ext>
            </a:extLst>
          </p:cNvPr>
          <p:cNvSpPr>
            <a:spLocks noGrp="1"/>
          </p:cNvSpPr>
          <p:nvPr>
            <p:ph type="title"/>
          </p:nvPr>
        </p:nvSpPr>
        <p:spPr>
          <a:xfrm>
            <a:off x="6433925" y="0"/>
            <a:ext cx="5758075" cy="5391215"/>
          </a:xfrm>
        </p:spPr>
        <p:txBody>
          <a:bodyPr/>
          <a:lstStyle/>
          <a:p>
            <a:r>
              <a:rPr lang="en-US" dirty="0"/>
              <a:t>Digital portfolio</a:t>
            </a:r>
          </a:p>
        </p:txBody>
      </p:sp>
      <p:sp>
        <p:nvSpPr>
          <p:cNvPr id="22" name="Text Placeholder 21">
            <a:extLst>
              <a:ext uri="{FF2B5EF4-FFF2-40B4-BE49-F238E27FC236}">
                <a16:creationId xmlns:a16="http://schemas.microsoft.com/office/drawing/2014/main" id="{749F6AF1-A89E-415F-93B2-6E9E72D0DD21}"/>
              </a:ext>
            </a:extLst>
          </p:cNvPr>
          <p:cNvSpPr>
            <a:spLocks noGrp="1"/>
          </p:cNvSpPr>
          <p:nvPr>
            <p:ph type="body" sz="quarter" idx="15"/>
          </p:nvPr>
        </p:nvSpPr>
        <p:spPr>
          <a:xfrm>
            <a:off x="6433926" y="5391215"/>
            <a:ext cx="5758074" cy="1466785"/>
          </a:xfrm>
        </p:spPr>
        <p:txBody>
          <a:bodyPr/>
          <a:lstStyle/>
          <a:p>
            <a:r>
              <a:rPr lang="en-US" dirty="0"/>
              <a:t> SANJAY J </a:t>
            </a:r>
          </a:p>
        </p:txBody>
      </p:sp>
      <p:pic>
        <p:nvPicPr>
          <p:cNvPr id="36" name="Graphic 35">
            <a:extLst>
              <a:ext uri="{FF2B5EF4-FFF2-40B4-BE49-F238E27FC236}">
                <a16:creationId xmlns:a16="http://schemas.microsoft.com/office/drawing/2014/main" id="{3CD0F96C-C036-4A88-B85A-765408F6F20F}"/>
              </a:ext>
              <a:ext uri="{C183D7F6-B498-43B3-948B-1728B52AA6E4}">
                <adec:decorative xmlns:adec="http://schemas.microsoft.com/office/drawing/2017/decorative" val="1"/>
              </a:ext>
            </a:extLst>
          </p:cNvPr>
          <p:cNvPicPr>
            <a:picLocks noChangeAspect="1"/>
          </p:cNvPicPr>
          <p:nvPr/>
        </p:nvPicPr>
        <p:blipFill>
          <a:blip r:embed="rId3">
            <a:alphaModFix amt="54000"/>
            <a:extLst>
              <a:ext uri="{96DAC541-7B7A-43D3-8B79-37D633B846F1}">
                <asvg:svgBlip xmlns:asvg="http://schemas.microsoft.com/office/drawing/2016/SVG/main" r:embed="rId4"/>
              </a:ext>
            </a:extLst>
          </a:blip>
          <a:stretch>
            <a:fillRect/>
          </a:stretch>
        </p:blipFill>
        <p:spPr>
          <a:xfrm>
            <a:off x="0" y="0"/>
            <a:ext cx="6434138" cy="6858000"/>
          </a:xfrm>
          <a:prstGeom prst="rect">
            <a:avLst/>
          </a:prstGeom>
        </p:spPr>
      </p:pic>
      <p:pic>
        <p:nvPicPr>
          <p:cNvPr id="10" name="Graphic 9">
            <a:extLst>
              <a:ext uri="{FF2B5EF4-FFF2-40B4-BE49-F238E27FC236}">
                <a16:creationId xmlns:a16="http://schemas.microsoft.com/office/drawing/2014/main" id="{B224A1F6-21F4-4A67-8DDD-53AC739DF5BA}"/>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0" y="19664"/>
            <a:ext cx="5981700" cy="6858000"/>
          </a:xfrm>
          <a:prstGeom prst="rect">
            <a:avLst/>
          </a:prstGeom>
        </p:spPr>
      </p:pic>
    </p:spTree>
    <p:extLst>
      <p:ext uri="{BB962C8B-B14F-4D97-AF65-F5344CB8AC3E}">
        <p14:creationId xmlns:p14="http://schemas.microsoft.com/office/powerpoint/2010/main" val="17139409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close-up of a set of xylophone">
            <a:extLst>
              <a:ext uri="{FF2B5EF4-FFF2-40B4-BE49-F238E27FC236}">
                <a16:creationId xmlns:a16="http://schemas.microsoft.com/office/drawing/2014/main" id="{8F9D2BDD-1685-481F-B253-8421541A560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7813" b="7813"/>
          <a:stretch/>
        </p:blipFill>
        <p:spPr>
          <a:xfrm>
            <a:off x="0" y="0"/>
            <a:ext cx="12192000" cy="6858000"/>
          </a:xfrm>
        </p:spPr>
      </p:pic>
      <p:sp>
        <p:nvSpPr>
          <p:cNvPr id="32" name="Title 31">
            <a:extLst>
              <a:ext uri="{FF2B5EF4-FFF2-40B4-BE49-F238E27FC236}">
                <a16:creationId xmlns:a16="http://schemas.microsoft.com/office/drawing/2014/main" id="{8D996758-284E-4C63-9A4B-2C107FDFE3E1}"/>
              </a:ext>
            </a:extLst>
          </p:cNvPr>
          <p:cNvSpPr>
            <a:spLocks noGrp="1"/>
          </p:cNvSpPr>
          <p:nvPr>
            <p:ph type="title"/>
          </p:nvPr>
        </p:nvSpPr>
        <p:spPr>
          <a:xfrm>
            <a:off x="0" y="0"/>
            <a:ext cx="5575851" cy="4210387"/>
          </a:xfrm>
        </p:spPr>
        <p:txBody>
          <a:bodyPr/>
          <a:lstStyle/>
          <a:p>
            <a:r>
              <a:rPr lang="en-US" sz="4800" dirty="0">
                <a:solidFill>
                  <a:schemeClr val="accent6">
                    <a:lumMod val="50000"/>
                  </a:schemeClr>
                </a:solidFill>
              </a:rPr>
              <a:t>Thank you</a:t>
            </a:r>
          </a:p>
        </p:txBody>
      </p:sp>
      <p:sp>
        <p:nvSpPr>
          <p:cNvPr id="10" name="Text Placeholder 9">
            <a:extLst>
              <a:ext uri="{FF2B5EF4-FFF2-40B4-BE49-F238E27FC236}">
                <a16:creationId xmlns:a16="http://schemas.microsoft.com/office/drawing/2014/main" id="{A0206A59-E2C8-4E81-AE9D-B2F7ADEEABC8}"/>
              </a:ext>
            </a:extLst>
          </p:cNvPr>
          <p:cNvSpPr>
            <a:spLocks noGrp="1"/>
          </p:cNvSpPr>
          <p:nvPr>
            <p:ph type="body" sz="quarter" idx="16"/>
          </p:nvPr>
        </p:nvSpPr>
        <p:spPr>
          <a:xfrm>
            <a:off x="-1" y="4210388"/>
            <a:ext cx="5575849" cy="2118216"/>
          </a:xfrm>
        </p:spPr>
        <p:txBody>
          <a:bodyPr/>
          <a:lstStyle/>
          <a:p>
            <a:r>
              <a:rPr lang="en-US" dirty="0"/>
              <a:t>                      </a:t>
            </a:r>
            <a:r>
              <a:rPr lang="en-US" sz="4000" dirty="0">
                <a:solidFill>
                  <a:srgbClr val="002060"/>
                </a:solidFill>
              </a:rPr>
              <a:t>SANJAY J</a:t>
            </a:r>
          </a:p>
        </p:txBody>
      </p:sp>
      <p:sp>
        <p:nvSpPr>
          <p:cNvPr id="4" name="Slide Number Placeholder 3">
            <a:extLst>
              <a:ext uri="{FF2B5EF4-FFF2-40B4-BE49-F238E27FC236}">
                <a16:creationId xmlns:a16="http://schemas.microsoft.com/office/drawing/2014/main" id="{629BE851-241B-47F9-98FE-199655764BEB}"/>
              </a:ext>
            </a:extLst>
          </p:cNvPr>
          <p:cNvSpPr>
            <a:spLocks noGrp="1"/>
          </p:cNvSpPr>
          <p:nvPr>
            <p:ph type="sldNum" sz="quarter" idx="12"/>
          </p:nvPr>
        </p:nvSpPr>
        <p:spPr>
          <a:xfrm>
            <a:off x="-1" y="6331226"/>
            <a:ext cx="3497063" cy="526774"/>
          </a:xfrm>
        </p:spPr>
        <p:txBody>
          <a:bodyPr/>
          <a:lstStyle/>
          <a:p>
            <a:fld id="{7A9E80BB-C0DF-4F1B-8821-E3FD53412EFF}" type="slidenum">
              <a:rPr lang="en-US" smtClean="0"/>
              <a:pPr/>
              <a:t>10</a:t>
            </a:fld>
            <a:endParaRPr lang="en-US" dirty="0"/>
          </a:p>
        </p:txBody>
      </p:sp>
      <p:sp>
        <p:nvSpPr>
          <p:cNvPr id="3" name="Footer Placeholder 2">
            <a:extLst>
              <a:ext uri="{FF2B5EF4-FFF2-40B4-BE49-F238E27FC236}">
                <a16:creationId xmlns:a16="http://schemas.microsoft.com/office/drawing/2014/main" id="{063CF198-93B6-4140-8171-3CD9176AE85F}"/>
              </a:ext>
            </a:extLst>
          </p:cNvPr>
          <p:cNvSpPr>
            <a:spLocks noGrp="1"/>
          </p:cNvSpPr>
          <p:nvPr>
            <p:ph type="ftr" sz="quarter" idx="11"/>
          </p:nvPr>
        </p:nvSpPr>
        <p:spPr>
          <a:xfrm>
            <a:off x="3497062" y="6336472"/>
            <a:ext cx="5197878" cy="529397"/>
          </a:xfrm>
        </p:spPr>
        <p:txBody>
          <a:bodyPr/>
          <a:lstStyle/>
          <a:p>
            <a:r>
              <a:rPr lang="en-US" dirty="0"/>
              <a:t>Presentation Title</a:t>
            </a:r>
          </a:p>
        </p:txBody>
      </p:sp>
      <p:sp>
        <p:nvSpPr>
          <p:cNvPr id="2" name="Date Placeholder 1">
            <a:extLst>
              <a:ext uri="{FF2B5EF4-FFF2-40B4-BE49-F238E27FC236}">
                <a16:creationId xmlns:a16="http://schemas.microsoft.com/office/drawing/2014/main" id="{43322751-6649-4C31-8A1A-3B1A1E73FDD5}"/>
              </a:ext>
            </a:extLst>
          </p:cNvPr>
          <p:cNvSpPr>
            <a:spLocks noGrp="1"/>
          </p:cNvSpPr>
          <p:nvPr>
            <p:ph type="dt" sz="half" idx="10"/>
          </p:nvPr>
        </p:nvSpPr>
        <p:spPr>
          <a:xfrm>
            <a:off x="8694940" y="6328604"/>
            <a:ext cx="3497060" cy="529396"/>
          </a:xfrm>
        </p:spPr>
        <p:txBody>
          <a:bodyPr/>
          <a:lstStyle/>
          <a:p>
            <a:r>
              <a:rPr lang="en-US" dirty="0"/>
              <a:t>20XX</a:t>
            </a:r>
          </a:p>
        </p:txBody>
      </p:sp>
      <p:pic>
        <p:nvPicPr>
          <p:cNvPr id="51" name="Graphic 50">
            <a:extLst>
              <a:ext uri="{FF2B5EF4-FFF2-40B4-BE49-F238E27FC236}">
                <a16:creationId xmlns:a16="http://schemas.microsoft.com/office/drawing/2014/main" id="{90C92756-0BB5-41BC-A43D-39DE7F34688A}"/>
              </a:ext>
              <a:ext uri="{C183D7F6-B498-43B3-948B-1728B52AA6E4}">
                <adec:decorative xmlns:adec="http://schemas.microsoft.com/office/drawing/2017/decorative" val="1"/>
              </a:ext>
            </a:extLst>
          </p:cNvPr>
          <p:cNvPicPr>
            <a:picLocks noChangeAspect="1"/>
          </p:cNvPicPr>
          <p:nvPr/>
        </p:nvPicPr>
        <p:blipFill>
          <a:blip r:embed="rId3">
            <a:alphaModFix amt="54000"/>
            <a:extLst>
              <a:ext uri="{96DAC541-7B7A-43D3-8B79-37D633B846F1}">
                <asvg:svgBlip xmlns:asvg="http://schemas.microsoft.com/office/drawing/2016/SVG/main" r:embed="rId4"/>
              </a:ext>
            </a:extLst>
          </a:blip>
          <a:stretch>
            <a:fillRect/>
          </a:stretch>
        </p:blipFill>
        <p:spPr>
          <a:xfrm>
            <a:off x="5575850" y="1"/>
            <a:ext cx="6616149" cy="6335712"/>
          </a:xfrm>
          <a:prstGeom prst="rect">
            <a:avLst/>
          </a:prstGeom>
        </p:spPr>
      </p:pic>
    </p:spTree>
    <p:extLst>
      <p:ext uri="{BB962C8B-B14F-4D97-AF65-F5344CB8AC3E}">
        <p14:creationId xmlns:p14="http://schemas.microsoft.com/office/powerpoint/2010/main" val="465445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31">
            <a:extLst>
              <a:ext uri="{FF2B5EF4-FFF2-40B4-BE49-F238E27FC236}">
                <a16:creationId xmlns:a16="http://schemas.microsoft.com/office/drawing/2014/main" id="{FE58CE81-79F8-4E88-A7B1-6103D70D01B6}"/>
              </a:ext>
            </a:extLst>
          </p:cNvPr>
          <p:cNvSpPr>
            <a:spLocks noGrp="1"/>
          </p:cNvSpPr>
          <p:nvPr>
            <p:ph type="title"/>
          </p:nvPr>
        </p:nvSpPr>
        <p:spPr>
          <a:xfrm>
            <a:off x="6559826" y="1209670"/>
            <a:ext cx="5135764" cy="495300"/>
          </a:xfrm>
        </p:spPr>
        <p:txBody>
          <a:bodyPr/>
          <a:lstStyle/>
          <a:p>
            <a:r>
              <a:rPr lang="en-US" dirty="0"/>
              <a:t>agenda</a:t>
            </a:r>
          </a:p>
        </p:txBody>
      </p:sp>
      <p:pic>
        <p:nvPicPr>
          <p:cNvPr id="8" name="Picture Placeholder 7" descr="A close-up of a drum set">
            <a:extLst>
              <a:ext uri="{FF2B5EF4-FFF2-40B4-BE49-F238E27FC236}">
                <a16:creationId xmlns:a16="http://schemas.microsoft.com/office/drawing/2014/main" id="{D100A0FD-C488-4726-8EF3-3E53B4E7A7BF}"/>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0" y="0"/>
            <a:ext cx="6096000" cy="6858000"/>
          </a:xfrm>
        </p:spPr>
      </p:pic>
      <p:sp>
        <p:nvSpPr>
          <p:cNvPr id="18" name="Text Placeholder 17">
            <a:extLst>
              <a:ext uri="{FF2B5EF4-FFF2-40B4-BE49-F238E27FC236}">
                <a16:creationId xmlns:a16="http://schemas.microsoft.com/office/drawing/2014/main" id="{E104D264-19F5-47BB-9134-C9A3CEBC78EB}"/>
              </a:ext>
            </a:extLst>
          </p:cNvPr>
          <p:cNvSpPr>
            <a:spLocks noGrp="1"/>
          </p:cNvSpPr>
          <p:nvPr>
            <p:ph type="body" sz="quarter" idx="15"/>
          </p:nvPr>
        </p:nvSpPr>
        <p:spPr>
          <a:xfrm>
            <a:off x="6559826" y="1789866"/>
            <a:ext cx="5135764" cy="3577259"/>
          </a:xfrm>
        </p:spPr>
        <p:txBody>
          <a:bodyPr/>
          <a:lstStyle/>
          <a:p>
            <a:r>
              <a:rPr lang="en-US" dirty="0"/>
              <a:t>Introduction​</a:t>
            </a:r>
          </a:p>
          <a:p>
            <a:r>
              <a:rPr lang="en-US" dirty="0"/>
              <a:t>Problem Statement</a:t>
            </a:r>
          </a:p>
          <a:p>
            <a:r>
              <a:rPr lang="en-US" dirty="0"/>
              <a:t>Project Overview</a:t>
            </a:r>
          </a:p>
          <a:p>
            <a:r>
              <a:rPr lang="en-US" dirty="0"/>
              <a:t>Tools and Technology</a:t>
            </a:r>
          </a:p>
          <a:p>
            <a:r>
              <a:rPr lang="en-US" dirty="0"/>
              <a:t>Features and Functionality</a:t>
            </a:r>
          </a:p>
          <a:p>
            <a:r>
              <a:rPr lang="en-US" dirty="0"/>
              <a:t>Results and Screenshot</a:t>
            </a:r>
          </a:p>
          <a:p>
            <a:r>
              <a:rPr lang="en-US" dirty="0"/>
              <a:t>Conclusion</a:t>
            </a:r>
          </a:p>
        </p:txBody>
      </p:sp>
      <p:sp>
        <p:nvSpPr>
          <p:cNvPr id="5" name="Slide Number Placeholder 4">
            <a:extLst>
              <a:ext uri="{FF2B5EF4-FFF2-40B4-BE49-F238E27FC236}">
                <a16:creationId xmlns:a16="http://schemas.microsoft.com/office/drawing/2014/main" id="{44084D5E-27CA-4C1F-A2EC-760AE93FE4D9}"/>
              </a:ext>
            </a:extLst>
          </p:cNvPr>
          <p:cNvSpPr>
            <a:spLocks noGrp="1"/>
          </p:cNvSpPr>
          <p:nvPr>
            <p:ph type="sldNum" sz="quarter" idx="12"/>
          </p:nvPr>
        </p:nvSpPr>
        <p:spPr>
          <a:xfrm>
            <a:off x="753862" y="6356350"/>
            <a:ext cx="2743200" cy="365125"/>
          </a:xfrm>
        </p:spPr>
        <p:txBody>
          <a:bodyPr/>
          <a:lstStyle/>
          <a:p>
            <a:fld id="{7A9E80BB-C0DF-4F1B-8821-E3FD53412EFF}" type="slidenum">
              <a:rPr lang="en-US" smtClean="0"/>
              <a:pPr/>
              <a:t>2</a:t>
            </a:fld>
            <a:endParaRPr lang="en-US" dirty="0"/>
          </a:p>
        </p:txBody>
      </p:sp>
      <p:sp>
        <p:nvSpPr>
          <p:cNvPr id="4" name="Footer Placeholder 3">
            <a:extLst>
              <a:ext uri="{FF2B5EF4-FFF2-40B4-BE49-F238E27FC236}">
                <a16:creationId xmlns:a16="http://schemas.microsoft.com/office/drawing/2014/main" id="{741B54F8-5CA5-46A9-86AA-1BF047C3874D}"/>
              </a:ext>
            </a:extLst>
          </p:cNvPr>
          <p:cNvSpPr>
            <a:spLocks noGrp="1"/>
          </p:cNvSpPr>
          <p:nvPr>
            <p:ph type="ftr" sz="quarter" idx="11"/>
          </p:nvPr>
        </p:nvSpPr>
        <p:spPr>
          <a:xfrm>
            <a:off x="6373368" y="6356350"/>
            <a:ext cx="2971800"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408F70B7-1A31-4434-AAFC-A5D0CAA10B72}"/>
              </a:ext>
            </a:extLst>
          </p:cNvPr>
          <p:cNvSpPr>
            <a:spLocks noGrp="1"/>
          </p:cNvSpPr>
          <p:nvPr>
            <p:ph type="dt" sz="half" idx="10"/>
          </p:nvPr>
        </p:nvSpPr>
        <p:spPr>
          <a:xfrm>
            <a:off x="9939528" y="6356350"/>
            <a:ext cx="1756062" cy="365125"/>
          </a:xfrm>
        </p:spPr>
        <p:txBody>
          <a:bodyPr/>
          <a:lstStyle/>
          <a:p>
            <a:r>
              <a:rPr lang="en-US" dirty="0"/>
              <a:t>20XX</a:t>
            </a:r>
          </a:p>
        </p:txBody>
      </p:sp>
      <p:pic>
        <p:nvPicPr>
          <p:cNvPr id="15" name="Graphic 14">
            <a:extLst>
              <a:ext uri="{FF2B5EF4-FFF2-40B4-BE49-F238E27FC236}">
                <a16:creationId xmlns:a16="http://schemas.microsoft.com/office/drawing/2014/main" id="{A2A52314-D977-4B70-A52B-BD18C4129803}"/>
              </a:ext>
              <a:ext uri="{C183D7F6-B498-43B3-948B-1728B52AA6E4}">
                <adec:decorative xmlns:adec="http://schemas.microsoft.com/office/drawing/2017/decorative" val="1"/>
              </a:ext>
            </a:extLst>
          </p:cNvPr>
          <p:cNvPicPr>
            <a:picLocks noChangeAspect="1"/>
          </p:cNvPicPr>
          <p:nvPr/>
        </p:nvPicPr>
        <p:blipFill rotWithShape="1">
          <a:blip r:embed="rId3">
            <a:alphaModFix amt="54000"/>
            <a:extLst>
              <a:ext uri="{96DAC541-7B7A-43D3-8B79-37D633B846F1}">
                <asvg:svgBlip xmlns:asvg="http://schemas.microsoft.com/office/drawing/2016/SVG/main" r:embed="rId4"/>
              </a:ext>
            </a:extLst>
          </a:blip>
          <a:srcRect l="25000" r="25000"/>
          <a:stretch/>
        </p:blipFill>
        <p:spPr>
          <a:xfrm>
            <a:off x="0" y="0"/>
            <a:ext cx="6096000" cy="6858000"/>
          </a:xfrm>
          <a:prstGeom prst="rect">
            <a:avLst/>
          </a:prstGeom>
        </p:spPr>
      </p:pic>
      <p:pic>
        <p:nvPicPr>
          <p:cNvPr id="62" name="Graphic 61">
            <a:extLst>
              <a:ext uri="{FF2B5EF4-FFF2-40B4-BE49-F238E27FC236}">
                <a16:creationId xmlns:a16="http://schemas.microsoft.com/office/drawing/2014/main" id="{08453B12-6818-452E-8213-837B2C232B5B}"/>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547101" y="0"/>
            <a:ext cx="3644900" cy="6858000"/>
          </a:xfrm>
          <a:prstGeom prst="rect">
            <a:avLst/>
          </a:prstGeom>
        </p:spPr>
      </p:pic>
    </p:spTree>
    <p:extLst>
      <p:ext uri="{BB962C8B-B14F-4D97-AF65-F5344CB8AC3E}">
        <p14:creationId xmlns:p14="http://schemas.microsoft.com/office/powerpoint/2010/main" val="562094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FFDFC4E2-C9DE-4F2E-A89C-715209C07046}"/>
              </a:ext>
            </a:extLst>
          </p:cNvPr>
          <p:cNvSpPr>
            <a:spLocks noGrp="1"/>
          </p:cNvSpPr>
          <p:nvPr>
            <p:ph type="title"/>
          </p:nvPr>
        </p:nvSpPr>
        <p:spPr>
          <a:xfrm>
            <a:off x="1107463" y="986268"/>
            <a:ext cx="2893813" cy="1034385"/>
          </a:xfrm>
        </p:spPr>
        <p:txBody>
          <a:bodyPr/>
          <a:lstStyle/>
          <a:p>
            <a:r>
              <a:rPr lang="en-US" dirty="0"/>
              <a:t>Introduction</a:t>
            </a:r>
          </a:p>
        </p:txBody>
      </p:sp>
      <p:sp>
        <p:nvSpPr>
          <p:cNvPr id="16" name="Text Placeholder 15">
            <a:extLst>
              <a:ext uri="{FF2B5EF4-FFF2-40B4-BE49-F238E27FC236}">
                <a16:creationId xmlns:a16="http://schemas.microsoft.com/office/drawing/2014/main" id="{56E7A249-5611-42FD-975D-23A8754CDE38}"/>
              </a:ext>
            </a:extLst>
          </p:cNvPr>
          <p:cNvSpPr>
            <a:spLocks noGrp="1"/>
          </p:cNvSpPr>
          <p:nvPr>
            <p:ph type="body" sz="quarter" idx="15"/>
          </p:nvPr>
        </p:nvSpPr>
        <p:spPr>
          <a:xfrm>
            <a:off x="4537030" y="665547"/>
            <a:ext cx="6547507" cy="1552015"/>
          </a:xfrm>
        </p:spPr>
        <p:txBody>
          <a:bodyPr/>
          <a:lstStyle/>
          <a:p>
            <a:pPr algn="just"/>
            <a:r>
              <a:rPr lang="en-US" sz="1800" dirty="0"/>
              <a:t>I am Sanjay J, a passionate web developer with skills in HTML, CSS, JavaScript, Bootstrap, and Git, and this portfolio showcases the projects I have built and the knowledge I have gained in web development.</a:t>
            </a:r>
          </a:p>
        </p:txBody>
      </p:sp>
      <p:pic>
        <p:nvPicPr>
          <p:cNvPr id="8" name="Picture Placeholder 7" descr="A black and white piano close up">
            <a:extLst>
              <a:ext uri="{FF2B5EF4-FFF2-40B4-BE49-F238E27FC236}">
                <a16:creationId xmlns:a16="http://schemas.microsoft.com/office/drawing/2014/main" id="{E9674C4A-15EC-49F9-9558-66BD79A9AFC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0" y="2993571"/>
            <a:ext cx="12192000" cy="3864429"/>
          </a:xfrm>
        </p:spPr>
      </p:pic>
      <p:sp>
        <p:nvSpPr>
          <p:cNvPr id="5" name="Slide Number Placeholder 4">
            <a:extLst>
              <a:ext uri="{FF2B5EF4-FFF2-40B4-BE49-F238E27FC236}">
                <a16:creationId xmlns:a16="http://schemas.microsoft.com/office/drawing/2014/main" id="{54C93D79-8EC5-46CD-AA16-7851250E7598}"/>
              </a:ext>
            </a:extLst>
          </p:cNvPr>
          <p:cNvSpPr>
            <a:spLocks noGrp="1"/>
          </p:cNvSpPr>
          <p:nvPr>
            <p:ph type="sldNum" sz="quarter" idx="12"/>
          </p:nvPr>
        </p:nvSpPr>
        <p:spPr>
          <a:xfrm>
            <a:off x="0" y="6356350"/>
            <a:ext cx="3497062" cy="501650"/>
          </a:xfrm>
        </p:spPr>
        <p:txBody>
          <a:bodyPr/>
          <a:lstStyle/>
          <a:p>
            <a:fld id="{7A9E80BB-C0DF-4F1B-8821-E3FD53412EFF}" type="slidenum">
              <a:rPr lang="en-US" smtClean="0"/>
              <a:pPr/>
              <a:t>3</a:t>
            </a:fld>
            <a:endParaRPr lang="en-US" dirty="0"/>
          </a:p>
        </p:txBody>
      </p:sp>
      <p:sp>
        <p:nvSpPr>
          <p:cNvPr id="4" name="Footer Placeholder 3">
            <a:extLst>
              <a:ext uri="{FF2B5EF4-FFF2-40B4-BE49-F238E27FC236}">
                <a16:creationId xmlns:a16="http://schemas.microsoft.com/office/drawing/2014/main" id="{D4BF3A7C-6F25-4CD0-85C5-EE1A21BCBFA4}"/>
              </a:ext>
            </a:extLst>
          </p:cNvPr>
          <p:cNvSpPr>
            <a:spLocks noGrp="1"/>
          </p:cNvSpPr>
          <p:nvPr>
            <p:ph type="ftr" sz="quarter" idx="11"/>
          </p:nvPr>
        </p:nvSpPr>
        <p:spPr>
          <a:xfrm>
            <a:off x="3497062" y="6356350"/>
            <a:ext cx="5197878" cy="501650"/>
          </a:xfrm>
        </p:spPr>
        <p:txBody>
          <a:bodyPr/>
          <a:lstStyle/>
          <a:p>
            <a:r>
              <a:rPr lang="en-US" dirty="0"/>
              <a:t>Presentation Title</a:t>
            </a:r>
          </a:p>
        </p:txBody>
      </p:sp>
      <p:sp>
        <p:nvSpPr>
          <p:cNvPr id="3" name="Date Placeholder 2">
            <a:extLst>
              <a:ext uri="{FF2B5EF4-FFF2-40B4-BE49-F238E27FC236}">
                <a16:creationId xmlns:a16="http://schemas.microsoft.com/office/drawing/2014/main" id="{E98DCB15-B29C-40F0-9B09-422989A48601}"/>
              </a:ext>
            </a:extLst>
          </p:cNvPr>
          <p:cNvSpPr>
            <a:spLocks noGrp="1"/>
          </p:cNvSpPr>
          <p:nvPr>
            <p:ph type="dt" sz="half" idx="10"/>
          </p:nvPr>
        </p:nvSpPr>
        <p:spPr>
          <a:xfrm>
            <a:off x="8694940" y="6356350"/>
            <a:ext cx="3497060" cy="501650"/>
          </a:xfrm>
        </p:spPr>
        <p:txBody>
          <a:bodyPr/>
          <a:lstStyle/>
          <a:p>
            <a:r>
              <a:rPr lang="en-US" dirty="0"/>
              <a:t>20XX</a:t>
            </a:r>
          </a:p>
        </p:txBody>
      </p:sp>
      <p:pic>
        <p:nvPicPr>
          <p:cNvPr id="9" name="Graphic 8">
            <a:extLst>
              <a:ext uri="{FF2B5EF4-FFF2-40B4-BE49-F238E27FC236}">
                <a16:creationId xmlns:a16="http://schemas.microsoft.com/office/drawing/2014/main" id="{D16FC2FA-E7D5-403B-BB1A-1AC8E2901086}"/>
              </a:ext>
              <a:ext uri="{C183D7F6-B498-43B3-948B-1728B52AA6E4}">
                <adec:decorative xmlns:adec="http://schemas.microsoft.com/office/drawing/2017/decorative" val="1"/>
              </a:ext>
            </a:extLst>
          </p:cNvPr>
          <p:cNvPicPr>
            <a:picLocks noChangeAspect="1"/>
          </p:cNvPicPr>
          <p:nvPr/>
        </p:nvPicPr>
        <p:blipFill>
          <a:blip r:embed="rId3">
            <a:alphaModFix amt="54000"/>
            <a:extLst>
              <a:ext uri="{96DAC541-7B7A-43D3-8B79-37D633B846F1}">
                <asvg:svgBlip xmlns:asvg="http://schemas.microsoft.com/office/drawing/2016/SVG/main" r:embed="rId4"/>
              </a:ext>
            </a:extLst>
          </a:blip>
          <a:stretch>
            <a:fillRect/>
          </a:stretch>
        </p:blipFill>
        <p:spPr>
          <a:xfrm>
            <a:off x="0" y="2993570"/>
            <a:ext cx="12192000" cy="3864430"/>
          </a:xfrm>
          <a:prstGeom prst="rect">
            <a:avLst/>
          </a:prstGeom>
        </p:spPr>
      </p:pic>
      <p:pic>
        <p:nvPicPr>
          <p:cNvPr id="47" name="Graphic 46">
            <a:extLst>
              <a:ext uri="{FF2B5EF4-FFF2-40B4-BE49-F238E27FC236}">
                <a16:creationId xmlns:a16="http://schemas.microsoft.com/office/drawing/2014/main" id="{FEC87FBB-9057-4D42-BFB8-C20E962AB29D}"/>
              </a:ext>
              <a:ext uri="{C183D7F6-B498-43B3-948B-1728B52AA6E4}">
                <adec:decorative xmlns:adec="http://schemas.microsoft.com/office/drawing/2017/decorative" val="1"/>
              </a:ext>
            </a:extLst>
          </p:cNvPr>
          <p:cNvPicPr>
            <a:picLocks noChangeAspect="1"/>
          </p:cNvPicPr>
          <p:nvPr/>
        </p:nvPicPr>
        <p:blipFill>
          <a:blip r:embed="rId3">
            <a:alphaModFix amt="54000"/>
            <a:extLst>
              <a:ext uri="{96DAC541-7B7A-43D3-8B79-37D633B846F1}">
                <asvg:svgBlip xmlns:asvg="http://schemas.microsoft.com/office/drawing/2016/SVG/main" r:embed="rId4"/>
              </a:ext>
            </a:extLst>
          </a:blip>
          <a:stretch>
            <a:fillRect/>
          </a:stretch>
        </p:blipFill>
        <p:spPr>
          <a:xfrm>
            <a:off x="0" y="2993570"/>
            <a:ext cx="12192000" cy="3362780"/>
          </a:xfrm>
          <a:prstGeom prst="rect">
            <a:avLst/>
          </a:prstGeom>
        </p:spPr>
      </p:pic>
    </p:spTree>
    <p:extLst>
      <p:ext uri="{BB962C8B-B14F-4D97-AF65-F5344CB8AC3E}">
        <p14:creationId xmlns:p14="http://schemas.microsoft.com/office/powerpoint/2010/main" val="766742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64296C7E-93C4-4BC6-9879-EA4FCBAEB4E1}"/>
              </a:ext>
              <a:ext uri="{C183D7F6-B498-43B3-948B-1728B52AA6E4}">
                <adec:decorative xmlns:adec="http://schemas.microsoft.com/office/drawing/2017/decorative" val="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0" y="0"/>
            <a:ext cx="12192000" cy="6858000"/>
          </a:xfrm>
        </p:spPr>
      </p:pic>
      <p:sp>
        <p:nvSpPr>
          <p:cNvPr id="12" name="Title 11">
            <a:extLst>
              <a:ext uri="{FF2B5EF4-FFF2-40B4-BE49-F238E27FC236}">
                <a16:creationId xmlns:a16="http://schemas.microsoft.com/office/drawing/2014/main" id="{0A365D2C-2AF4-4356-BA8C-0913B319071A}"/>
              </a:ext>
            </a:extLst>
          </p:cNvPr>
          <p:cNvSpPr>
            <a:spLocks noGrp="1"/>
          </p:cNvSpPr>
          <p:nvPr>
            <p:ph type="title"/>
          </p:nvPr>
        </p:nvSpPr>
        <p:spPr>
          <a:xfrm>
            <a:off x="7371644" y="0"/>
            <a:ext cx="4820356" cy="2300397"/>
          </a:xfrm>
        </p:spPr>
        <p:txBody>
          <a:bodyPr/>
          <a:lstStyle/>
          <a:p>
            <a:r>
              <a:rPr lang="en-US" dirty="0">
                <a:solidFill>
                  <a:srgbClr val="002060"/>
                </a:solidFill>
              </a:rPr>
              <a:t>Problem statement</a:t>
            </a:r>
          </a:p>
        </p:txBody>
      </p:sp>
      <p:sp>
        <p:nvSpPr>
          <p:cNvPr id="21" name="Text Placeholder 20">
            <a:extLst>
              <a:ext uri="{FF2B5EF4-FFF2-40B4-BE49-F238E27FC236}">
                <a16:creationId xmlns:a16="http://schemas.microsoft.com/office/drawing/2014/main" id="{4DB887E2-88ED-403F-BA2A-36081EE10F0D}"/>
              </a:ext>
            </a:extLst>
          </p:cNvPr>
          <p:cNvSpPr>
            <a:spLocks noGrp="1"/>
          </p:cNvSpPr>
          <p:nvPr>
            <p:ph type="body" sz="quarter" idx="15"/>
          </p:nvPr>
        </p:nvSpPr>
        <p:spPr>
          <a:xfrm>
            <a:off x="7371644" y="1964268"/>
            <a:ext cx="4820356" cy="4673600"/>
          </a:xfrm>
        </p:spPr>
        <p:txBody>
          <a:bodyPr/>
          <a:lstStyle/>
          <a:p>
            <a:endParaRPr lang="en-US" sz="2400" b="1" dirty="0">
              <a:solidFill>
                <a:srgbClr val="FFFF00"/>
              </a:solidFill>
            </a:endParaRPr>
          </a:p>
          <a:p>
            <a:r>
              <a:rPr lang="en-US" sz="2400" dirty="0">
                <a:solidFill>
                  <a:srgbClr val="FFFF00"/>
                </a:solidFill>
              </a:rPr>
              <a:t>Many individuals and businesses lack an online presence, making it hard to showcase their work or services. This portfolio aims to solve that by demonstrating how websites can be effectively designed and developed to represent skills, projects, and personal branding</a:t>
            </a:r>
            <a:r>
              <a:rPr lang="en-US" dirty="0">
                <a:solidFill>
                  <a:srgbClr val="FFFF00"/>
                </a:solidFill>
              </a:rPr>
              <a:t>.</a:t>
            </a:r>
          </a:p>
          <a:p>
            <a:endParaRPr lang="en-US" dirty="0"/>
          </a:p>
        </p:txBody>
      </p:sp>
      <p:sp>
        <p:nvSpPr>
          <p:cNvPr id="31" name="Picture Placeholder 6">
            <a:extLst>
              <a:ext uri="{FF2B5EF4-FFF2-40B4-BE49-F238E27FC236}">
                <a16:creationId xmlns:a16="http://schemas.microsoft.com/office/drawing/2014/main" id="{D6FF8AB6-8818-4C07-B454-6096C7ACAD65}"/>
              </a:ext>
            </a:extLst>
          </p:cNvPr>
          <p:cNvSpPr txBox="1">
            <a:spLocks/>
          </p:cNvSpPr>
          <p:nvPr/>
        </p:nvSpPr>
        <p:spPr>
          <a:xfrm>
            <a:off x="6096000" y="0"/>
            <a:ext cx="6096000" cy="3429000"/>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add photo</a:t>
            </a:r>
          </a:p>
        </p:txBody>
      </p:sp>
      <p:pic>
        <p:nvPicPr>
          <p:cNvPr id="30" name="Graphic 29">
            <a:extLst>
              <a:ext uri="{FF2B5EF4-FFF2-40B4-BE49-F238E27FC236}">
                <a16:creationId xmlns:a16="http://schemas.microsoft.com/office/drawing/2014/main" id="{FA004D3C-FBF8-40B2-B45E-0AE725F3634C}"/>
              </a:ext>
              <a:ext uri="{C183D7F6-B498-43B3-948B-1728B52AA6E4}">
                <adec:decorative xmlns:adec="http://schemas.microsoft.com/office/drawing/2017/decorative" val="1"/>
              </a:ext>
            </a:extLst>
          </p:cNvPr>
          <p:cNvPicPr>
            <a:picLocks noChangeAspect="1"/>
          </p:cNvPicPr>
          <p:nvPr/>
        </p:nvPicPr>
        <p:blipFill>
          <a:blip r:embed="rId3">
            <a:alphaModFix amt="54000"/>
            <a:extLst>
              <a:ext uri="{96DAC541-7B7A-43D3-8B79-37D633B846F1}">
                <asvg:svgBlip xmlns:asvg="http://schemas.microsoft.com/office/drawing/2016/SVG/main" r:embed="rId4"/>
              </a:ext>
            </a:extLst>
          </a:blip>
          <a:stretch>
            <a:fillRect/>
          </a:stretch>
        </p:blipFill>
        <p:spPr>
          <a:xfrm>
            <a:off x="0" y="0"/>
            <a:ext cx="8171176" cy="6858000"/>
          </a:xfrm>
          <a:prstGeom prst="rect">
            <a:avLst/>
          </a:prstGeom>
        </p:spPr>
      </p:pic>
    </p:spTree>
    <p:extLst>
      <p:ext uri="{BB962C8B-B14F-4D97-AF65-F5344CB8AC3E}">
        <p14:creationId xmlns:p14="http://schemas.microsoft.com/office/powerpoint/2010/main" val="17201378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microphone on a stand">
            <a:extLst>
              <a:ext uri="{FF2B5EF4-FFF2-40B4-BE49-F238E27FC236}">
                <a16:creationId xmlns:a16="http://schemas.microsoft.com/office/drawing/2014/main" id="{ED3D65D2-9DE9-4232-8700-901200E7178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7529" b="7529"/>
          <a:stretch/>
        </p:blipFill>
        <p:spPr>
          <a:xfrm>
            <a:off x="0" y="0"/>
            <a:ext cx="12192000" cy="6858000"/>
          </a:xfrm>
        </p:spPr>
      </p:pic>
      <p:sp>
        <p:nvSpPr>
          <p:cNvPr id="19" name="Title 18">
            <a:extLst>
              <a:ext uri="{FF2B5EF4-FFF2-40B4-BE49-F238E27FC236}">
                <a16:creationId xmlns:a16="http://schemas.microsoft.com/office/drawing/2014/main" id="{31EBF600-1098-4A50-AF3D-91E026D36015}"/>
              </a:ext>
            </a:extLst>
          </p:cNvPr>
          <p:cNvSpPr>
            <a:spLocks noGrp="1"/>
          </p:cNvSpPr>
          <p:nvPr>
            <p:ph type="title"/>
          </p:nvPr>
        </p:nvSpPr>
        <p:spPr>
          <a:xfrm>
            <a:off x="0" y="1"/>
            <a:ext cx="5970123" cy="1388532"/>
          </a:xfrm>
        </p:spPr>
        <p:txBody>
          <a:bodyPr/>
          <a:lstStyle/>
          <a:p>
            <a:r>
              <a:rPr lang="en-US" sz="4400" dirty="0">
                <a:solidFill>
                  <a:srgbClr val="002060"/>
                </a:solidFill>
              </a:rPr>
              <a:t>Project overview</a:t>
            </a:r>
            <a:r>
              <a:rPr lang="en-US" noProof="0" dirty="0"/>
              <a:t>​</a:t>
            </a:r>
            <a:endParaRPr lang="en-US" dirty="0"/>
          </a:p>
        </p:txBody>
      </p:sp>
      <p:sp>
        <p:nvSpPr>
          <p:cNvPr id="30" name="Text Placeholder 29">
            <a:extLst>
              <a:ext uri="{FF2B5EF4-FFF2-40B4-BE49-F238E27FC236}">
                <a16:creationId xmlns:a16="http://schemas.microsoft.com/office/drawing/2014/main" id="{CFA71AD6-2CA1-4664-ABEF-DBF332EE45B8}"/>
              </a:ext>
            </a:extLst>
          </p:cNvPr>
          <p:cNvSpPr>
            <a:spLocks noGrp="1"/>
          </p:cNvSpPr>
          <p:nvPr>
            <p:ph type="body" sz="quarter" idx="15"/>
          </p:nvPr>
        </p:nvSpPr>
        <p:spPr>
          <a:xfrm>
            <a:off x="0" y="1896533"/>
            <a:ext cx="5970123" cy="4143023"/>
          </a:xfrm>
        </p:spPr>
        <p:txBody>
          <a:bodyPr/>
          <a:lstStyle/>
          <a:p>
            <a:r>
              <a:rPr lang="en-US" dirty="0"/>
              <a:t>This digital portfolio is a personal website that showcases my skills, projects, and experience in web development. It is designed using HTML, CSS, and JavaScript to create a clean, responsive, and user-friendly interface. The portfolio highlights my best work and helps me present my abilities to potential clients or employers effectively.</a:t>
            </a:r>
          </a:p>
          <a:p>
            <a:endParaRPr lang="en-US" dirty="0"/>
          </a:p>
        </p:txBody>
      </p:sp>
      <p:sp>
        <p:nvSpPr>
          <p:cNvPr id="4" name="Slide Number Placeholder 3">
            <a:extLst>
              <a:ext uri="{FF2B5EF4-FFF2-40B4-BE49-F238E27FC236}">
                <a16:creationId xmlns:a16="http://schemas.microsoft.com/office/drawing/2014/main" id="{92D583E7-034B-4949-8B1B-89B6E90E10AD}"/>
              </a:ext>
            </a:extLst>
          </p:cNvPr>
          <p:cNvSpPr>
            <a:spLocks noGrp="1"/>
          </p:cNvSpPr>
          <p:nvPr>
            <p:ph type="sldNum" sz="quarter" idx="12"/>
          </p:nvPr>
        </p:nvSpPr>
        <p:spPr>
          <a:xfrm>
            <a:off x="753862" y="6356350"/>
            <a:ext cx="2743200" cy="365125"/>
          </a:xfrm>
        </p:spPr>
        <p:txBody>
          <a:bodyPr/>
          <a:lstStyle/>
          <a:p>
            <a:fld id="{7A9E80BB-C0DF-4F1B-8821-E3FD53412EFF}" type="slidenum">
              <a:rPr lang="en-US" smtClean="0"/>
              <a:pPr/>
              <a:t>5</a:t>
            </a:fld>
            <a:endParaRPr lang="en-US" dirty="0"/>
          </a:p>
        </p:txBody>
      </p:sp>
      <p:sp>
        <p:nvSpPr>
          <p:cNvPr id="3" name="Footer Placeholder 2">
            <a:extLst>
              <a:ext uri="{FF2B5EF4-FFF2-40B4-BE49-F238E27FC236}">
                <a16:creationId xmlns:a16="http://schemas.microsoft.com/office/drawing/2014/main" id="{E09D3D4E-0011-469E-AA24-739408B704C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 name="Date Placeholder 1">
            <a:extLst>
              <a:ext uri="{FF2B5EF4-FFF2-40B4-BE49-F238E27FC236}">
                <a16:creationId xmlns:a16="http://schemas.microsoft.com/office/drawing/2014/main" id="{84C5D76D-D9F6-4527-93DB-59169776D885}"/>
              </a:ext>
            </a:extLst>
          </p:cNvPr>
          <p:cNvSpPr>
            <a:spLocks noGrp="1"/>
          </p:cNvSpPr>
          <p:nvPr>
            <p:ph type="dt" sz="half" idx="10"/>
          </p:nvPr>
        </p:nvSpPr>
        <p:spPr>
          <a:xfrm>
            <a:off x="8952390" y="6356350"/>
            <a:ext cx="2743200" cy="365125"/>
          </a:xfrm>
        </p:spPr>
        <p:txBody>
          <a:bodyPr/>
          <a:lstStyle/>
          <a:p>
            <a:r>
              <a:rPr lang="en-US" dirty="0"/>
              <a:t>20XX</a:t>
            </a:r>
          </a:p>
        </p:txBody>
      </p:sp>
      <p:sp>
        <p:nvSpPr>
          <p:cNvPr id="21" name="Graphic 19">
            <a:extLst>
              <a:ext uri="{FF2B5EF4-FFF2-40B4-BE49-F238E27FC236}">
                <a16:creationId xmlns:a16="http://schemas.microsoft.com/office/drawing/2014/main" id="{ADED2ED2-D5D8-4799-AA3B-2CD98F0118E7}"/>
              </a:ext>
              <a:ext uri="{C183D7F6-B498-43B3-948B-1728B52AA6E4}">
                <adec:decorative xmlns:adec="http://schemas.microsoft.com/office/drawing/2017/decorative" val="1"/>
              </a:ext>
            </a:extLst>
          </p:cNvPr>
          <p:cNvSpPr/>
          <p:nvPr/>
        </p:nvSpPr>
        <p:spPr>
          <a:xfrm>
            <a:off x="1587062" y="1"/>
            <a:ext cx="10604938" cy="6858000"/>
          </a:xfrm>
          <a:custGeom>
            <a:avLst/>
            <a:gdLst>
              <a:gd name="connsiteX0" fmla="*/ 8623173 w 8623173"/>
              <a:gd name="connsiteY0" fmla="*/ 1435608 h 5138737"/>
              <a:gd name="connsiteX1" fmla="*/ 5890641 w 8623173"/>
              <a:gd name="connsiteY1" fmla="*/ 0 h 5138737"/>
              <a:gd name="connsiteX2" fmla="*/ 0 w 8623173"/>
              <a:gd name="connsiteY2" fmla="*/ 0 h 5138737"/>
              <a:gd name="connsiteX3" fmla="*/ 5300091 w 8623173"/>
              <a:gd name="connsiteY3" fmla="*/ 2752535 h 5138737"/>
              <a:gd name="connsiteX4" fmla="*/ 659797 w 8623173"/>
              <a:gd name="connsiteY4" fmla="*/ 5138738 h 5138737"/>
              <a:gd name="connsiteX5" fmla="*/ 6609683 w 8623173"/>
              <a:gd name="connsiteY5" fmla="*/ 5138738 h 5138737"/>
              <a:gd name="connsiteX6" fmla="*/ 8623173 w 8623173"/>
              <a:gd name="connsiteY6" fmla="*/ 4083177 h 5138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23173" h="5138737">
                <a:moveTo>
                  <a:pt x="8623173" y="1435608"/>
                </a:moveTo>
                <a:lnTo>
                  <a:pt x="5890641" y="0"/>
                </a:lnTo>
                <a:lnTo>
                  <a:pt x="0" y="0"/>
                </a:lnTo>
                <a:lnTo>
                  <a:pt x="5300091" y="2752535"/>
                </a:lnTo>
                <a:lnTo>
                  <a:pt x="659797" y="5138738"/>
                </a:lnTo>
                <a:lnTo>
                  <a:pt x="6609683" y="5138738"/>
                </a:lnTo>
                <a:lnTo>
                  <a:pt x="8623173" y="4083177"/>
                </a:lnTo>
                <a:close/>
              </a:path>
            </a:pathLst>
          </a:custGeom>
          <a:solidFill>
            <a:schemeClr val="accent2">
              <a:alpha val="10000"/>
            </a:schemeClr>
          </a:solidFill>
          <a:ln w="9525" cap="flat">
            <a:noFill/>
            <a:prstDash val="solid"/>
            <a:miter/>
          </a:ln>
        </p:spPr>
        <p:txBody>
          <a:bodyPr rtlCol="0" anchor="ctr"/>
          <a:lstStyle/>
          <a:p>
            <a:endParaRPr lang="en-US" dirty="0"/>
          </a:p>
        </p:txBody>
      </p:sp>
    </p:spTree>
    <p:extLst>
      <p:ext uri="{BB962C8B-B14F-4D97-AF65-F5344CB8AC3E}">
        <p14:creationId xmlns:p14="http://schemas.microsoft.com/office/powerpoint/2010/main" val="3255828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FF872A7D-E6CA-4BD5-B88B-0498D0B7515A}"/>
              </a:ext>
            </a:extLst>
          </p:cNvPr>
          <p:cNvSpPr>
            <a:spLocks noGrp="1"/>
          </p:cNvSpPr>
          <p:nvPr>
            <p:ph type="title"/>
          </p:nvPr>
        </p:nvSpPr>
        <p:spPr>
          <a:xfrm>
            <a:off x="856862" y="894716"/>
            <a:ext cx="10515600" cy="495300"/>
          </a:xfrm>
        </p:spPr>
        <p:txBody>
          <a:bodyPr/>
          <a:lstStyle/>
          <a:p>
            <a:r>
              <a:rPr lang="en-US" dirty="0">
                <a:solidFill>
                  <a:srgbClr val="002060"/>
                </a:solidFill>
              </a:rPr>
              <a:t>Tools and technology</a:t>
            </a:r>
          </a:p>
        </p:txBody>
      </p:sp>
      <p:sp>
        <p:nvSpPr>
          <p:cNvPr id="8" name="Text Placeholder 7">
            <a:extLst>
              <a:ext uri="{FF2B5EF4-FFF2-40B4-BE49-F238E27FC236}">
                <a16:creationId xmlns:a16="http://schemas.microsoft.com/office/drawing/2014/main" id="{D9FC41A5-6D3B-4D54-8B6D-00B49FDE21BB}"/>
              </a:ext>
            </a:extLst>
          </p:cNvPr>
          <p:cNvSpPr>
            <a:spLocks noGrp="1"/>
          </p:cNvSpPr>
          <p:nvPr>
            <p:ph type="body" sz="quarter" idx="13"/>
          </p:nvPr>
        </p:nvSpPr>
        <p:spPr>
          <a:xfrm>
            <a:off x="1270915" y="2215197"/>
            <a:ext cx="4376935" cy="422365"/>
          </a:xfrm>
        </p:spPr>
        <p:txBody>
          <a:bodyPr/>
          <a:lstStyle/>
          <a:p>
            <a:r>
              <a:rPr lang="en-US" dirty="0">
                <a:solidFill>
                  <a:schemeClr val="accent5">
                    <a:lumMod val="10000"/>
                  </a:schemeClr>
                </a:solidFill>
              </a:rPr>
              <a:t>tools</a:t>
            </a:r>
          </a:p>
        </p:txBody>
      </p:sp>
      <p:sp>
        <p:nvSpPr>
          <p:cNvPr id="11" name="Text Placeholder 10">
            <a:extLst>
              <a:ext uri="{FF2B5EF4-FFF2-40B4-BE49-F238E27FC236}">
                <a16:creationId xmlns:a16="http://schemas.microsoft.com/office/drawing/2014/main" id="{956112D0-BBBB-4761-B916-CEA43C08D470}"/>
              </a:ext>
            </a:extLst>
          </p:cNvPr>
          <p:cNvSpPr>
            <a:spLocks noGrp="1"/>
          </p:cNvSpPr>
          <p:nvPr>
            <p:ph type="body" sz="quarter" idx="16"/>
          </p:nvPr>
        </p:nvSpPr>
        <p:spPr>
          <a:xfrm>
            <a:off x="1241565" y="2834095"/>
            <a:ext cx="4376489" cy="3129190"/>
          </a:xfrm>
        </p:spPr>
        <p:txBody>
          <a:bodyPr/>
          <a:lstStyle/>
          <a:p>
            <a:r>
              <a:rPr lang="en-US" sz="1800" dirty="0">
                <a:solidFill>
                  <a:schemeClr val="accent6">
                    <a:lumMod val="50000"/>
                  </a:schemeClr>
                </a:solidFill>
              </a:rPr>
              <a:t>I used HTML, CSS, and JavaScript to build the website, Bootstrap for responsiveness, Git &amp; GitHub for version control, and Visual Studio Code as my code editor.</a:t>
            </a:r>
          </a:p>
          <a:p>
            <a:endParaRPr lang="en-US" dirty="0"/>
          </a:p>
        </p:txBody>
      </p:sp>
      <p:sp>
        <p:nvSpPr>
          <p:cNvPr id="10" name="Text Placeholder 9">
            <a:extLst>
              <a:ext uri="{FF2B5EF4-FFF2-40B4-BE49-F238E27FC236}">
                <a16:creationId xmlns:a16="http://schemas.microsoft.com/office/drawing/2014/main" id="{A9B987E6-40EA-4DAD-817D-CF8573D44BC7}"/>
              </a:ext>
            </a:extLst>
          </p:cNvPr>
          <p:cNvSpPr>
            <a:spLocks noGrp="1"/>
          </p:cNvSpPr>
          <p:nvPr>
            <p:ph type="body" sz="quarter" idx="15"/>
          </p:nvPr>
        </p:nvSpPr>
        <p:spPr>
          <a:xfrm>
            <a:off x="6573464" y="2215196"/>
            <a:ext cx="4376935" cy="422365"/>
          </a:xfrm>
        </p:spPr>
        <p:txBody>
          <a:bodyPr/>
          <a:lstStyle/>
          <a:p>
            <a:r>
              <a:rPr lang="en-US" dirty="0">
                <a:solidFill>
                  <a:schemeClr val="tx1">
                    <a:lumMod val="95000"/>
                    <a:lumOff val="5000"/>
                  </a:schemeClr>
                </a:solidFill>
              </a:rPr>
              <a:t>technology</a:t>
            </a:r>
          </a:p>
        </p:txBody>
      </p:sp>
      <p:sp>
        <p:nvSpPr>
          <p:cNvPr id="12" name="Text Placeholder 11">
            <a:extLst>
              <a:ext uri="{FF2B5EF4-FFF2-40B4-BE49-F238E27FC236}">
                <a16:creationId xmlns:a16="http://schemas.microsoft.com/office/drawing/2014/main" id="{4B0C446C-77D9-4469-AAF2-69CF65C0BA19}"/>
              </a:ext>
            </a:extLst>
          </p:cNvPr>
          <p:cNvSpPr>
            <a:spLocks noGrp="1"/>
          </p:cNvSpPr>
          <p:nvPr>
            <p:ph type="body" sz="quarter" idx="17"/>
          </p:nvPr>
        </p:nvSpPr>
        <p:spPr>
          <a:xfrm>
            <a:off x="6573945" y="2754489"/>
            <a:ext cx="4376490" cy="2449689"/>
          </a:xfrm>
        </p:spPr>
        <p:txBody>
          <a:bodyPr/>
          <a:lstStyle/>
          <a:p>
            <a:r>
              <a:rPr lang="en-US" sz="1800" dirty="0">
                <a:solidFill>
                  <a:schemeClr val="accent6">
                    <a:lumMod val="50000"/>
                  </a:schemeClr>
                </a:solidFill>
              </a:rPr>
              <a:t>I used </a:t>
            </a:r>
            <a:r>
              <a:rPr lang="en-US" sz="1800" b="1" dirty="0">
                <a:solidFill>
                  <a:schemeClr val="accent6">
                    <a:lumMod val="50000"/>
                  </a:schemeClr>
                </a:solidFill>
              </a:rPr>
              <a:t>HTML</a:t>
            </a:r>
            <a:r>
              <a:rPr lang="en-US" sz="1800" dirty="0">
                <a:solidFill>
                  <a:schemeClr val="accent6">
                    <a:lumMod val="50000"/>
                  </a:schemeClr>
                </a:solidFill>
              </a:rPr>
              <a:t> to create the structure of the website, </a:t>
            </a:r>
            <a:r>
              <a:rPr lang="en-US" sz="1800" b="1" dirty="0">
                <a:solidFill>
                  <a:schemeClr val="accent6">
                    <a:lumMod val="50000"/>
                  </a:schemeClr>
                </a:solidFill>
              </a:rPr>
              <a:t>CSS</a:t>
            </a:r>
            <a:r>
              <a:rPr lang="en-US" sz="1800" dirty="0">
                <a:solidFill>
                  <a:schemeClr val="accent6">
                    <a:lumMod val="50000"/>
                  </a:schemeClr>
                </a:solidFill>
              </a:rPr>
              <a:t> for styling and layout, and </a:t>
            </a:r>
            <a:r>
              <a:rPr lang="en-US" sz="1800" b="1" dirty="0">
                <a:solidFill>
                  <a:schemeClr val="accent6">
                    <a:lumMod val="50000"/>
                  </a:schemeClr>
                </a:solidFill>
              </a:rPr>
              <a:t>JavaScript</a:t>
            </a:r>
            <a:r>
              <a:rPr lang="en-US" sz="1800" dirty="0">
                <a:solidFill>
                  <a:schemeClr val="accent6">
                    <a:lumMod val="50000"/>
                  </a:schemeClr>
                </a:solidFill>
              </a:rPr>
              <a:t> to add interactivity. </a:t>
            </a:r>
            <a:r>
              <a:rPr lang="en-US" sz="1800" b="1" dirty="0">
                <a:solidFill>
                  <a:schemeClr val="accent6">
                    <a:lumMod val="50000"/>
                  </a:schemeClr>
                </a:solidFill>
              </a:rPr>
              <a:t>Bootstrap</a:t>
            </a:r>
            <a:r>
              <a:rPr lang="en-US" sz="1800" dirty="0">
                <a:solidFill>
                  <a:schemeClr val="accent6">
                    <a:lumMod val="50000"/>
                  </a:schemeClr>
                </a:solidFill>
              </a:rPr>
              <a:t> was used to make the design responsive on different devices. For version control and collaboration, I used </a:t>
            </a:r>
            <a:r>
              <a:rPr lang="en-US" sz="1800" b="1" dirty="0">
                <a:solidFill>
                  <a:schemeClr val="accent6">
                    <a:lumMod val="50000"/>
                  </a:schemeClr>
                </a:solidFill>
              </a:rPr>
              <a:t>Git and GitHub</a:t>
            </a:r>
            <a:r>
              <a:rPr lang="en-US" sz="1800" dirty="0">
                <a:solidFill>
                  <a:schemeClr val="accent6">
                    <a:lumMod val="50000"/>
                  </a:schemeClr>
                </a:solidFill>
              </a:rPr>
              <a:t>. All coding and development were done using </a:t>
            </a:r>
            <a:r>
              <a:rPr lang="en-US" sz="1800" b="1" dirty="0">
                <a:solidFill>
                  <a:schemeClr val="accent6">
                    <a:lumMod val="50000"/>
                  </a:schemeClr>
                </a:solidFill>
              </a:rPr>
              <a:t>Visual Studio Code</a:t>
            </a:r>
            <a:r>
              <a:rPr lang="en-US" sz="1800" dirty="0">
                <a:solidFill>
                  <a:schemeClr val="accent6">
                    <a:lumMod val="50000"/>
                  </a:schemeClr>
                </a:solidFill>
              </a:rPr>
              <a:t>.</a:t>
            </a:r>
          </a:p>
          <a:p>
            <a:endParaRPr lang="en-US" dirty="0"/>
          </a:p>
        </p:txBody>
      </p:sp>
      <p:sp>
        <p:nvSpPr>
          <p:cNvPr id="4" name="Slide Number Placeholder 3">
            <a:extLst>
              <a:ext uri="{FF2B5EF4-FFF2-40B4-BE49-F238E27FC236}">
                <a16:creationId xmlns:a16="http://schemas.microsoft.com/office/drawing/2014/main" id="{8B585B73-7A1C-4790-86F0-401CF7417BA9}"/>
              </a:ext>
            </a:extLst>
          </p:cNvPr>
          <p:cNvSpPr>
            <a:spLocks noGrp="1"/>
          </p:cNvSpPr>
          <p:nvPr>
            <p:ph type="sldNum" sz="quarter" idx="12"/>
          </p:nvPr>
        </p:nvSpPr>
        <p:spPr>
          <a:xfrm>
            <a:off x="753862" y="6356350"/>
            <a:ext cx="2743200" cy="365125"/>
          </a:xfrm>
        </p:spPr>
        <p:txBody>
          <a:bodyPr/>
          <a:lstStyle/>
          <a:p>
            <a:fld id="{7A9E80BB-C0DF-4F1B-8821-E3FD53412EFF}" type="slidenum">
              <a:rPr lang="en-US" smtClean="0"/>
              <a:pPr/>
              <a:t>6</a:t>
            </a:fld>
            <a:endParaRPr lang="en-US" dirty="0"/>
          </a:p>
        </p:txBody>
      </p:sp>
      <p:sp>
        <p:nvSpPr>
          <p:cNvPr id="3" name="Footer Placeholder 2">
            <a:extLst>
              <a:ext uri="{FF2B5EF4-FFF2-40B4-BE49-F238E27FC236}">
                <a16:creationId xmlns:a16="http://schemas.microsoft.com/office/drawing/2014/main" id="{0AE8AC66-7A3E-4F83-9C65-F437FD59AF9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 name="Date Placeholder 1">
            <a:extLst>
              <a:ext uri="{FF2B5EF4-FFF2-40B4-BE49-F238E27FC236}">
                <a16:creationId xmlns:a16="http://schemas.microsoft.com/office/drawing/2014/main" id="{AEDE879D-70D2-44BA-84FA-A456D837A636}"/>
              </a:ext>
            </a:extLst>
          </p:cNvPr>
          <p:cNvSpPr>
            <a:spLocks noGrp="1"/>
          </p:cNvSpPr>
          <p:nvPr>
            <p:ph type="dt" sz="half" idx="10"/>
          </p:nvPr>
        </p:nvSpPr>
        <p:spPr>
          <a:xfrm>
            <a:off x="8952390" y="6356350"/>
            <a:ext cx="2743200" cy="365125"/>
          </a:xfrm>
        </p:spPr>
        <p:txBody>
          <a:bodyPr/>
          <a:lstStyle/>
          <a:p>
            <a:r>
              <a:rPr lang="en-US" dirty="0"/>
              <a:t>20XX</a:t>
            </a:r>
          </a:p>
        </p:txBody>
      </p:sp>
    </p:spTree>
    <p:extLst>
      <p:ext uri="{BB962C8B-B14F-4D97-AF65-F5344CB8AC3E}">
        <p14:creationId xmlns:p14="http://schemas.microsoft.com/office/powerpoint/2010/main" val="2626334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CA793C47-D157-471A-9E0C-E14D53BAD149}"/>
              </a:ext>
            </a:extLst>
          </p:cNvPr>
          <p:cNvSpPr>
            <a:spLocks noGrp="1"/>
          </p:cNvSpPr>
          <p:nvPr>
            <p:ph type="body" sz="quarter" idx="16"/>
          </p:nvPr>
        </p:nvSpPr>
        <p:spPr>
          <a:xfrm>
            <a:off x="742287" y="1727200"/>
            <a:ext cx="4259684" cy="3759206"/>
          </a:xfrm>
        </p:spPr>
        <p:txBody>
          <a:bodyPr/>
          <a:lstStyle/>
          <a:p>
            <a:endParaRPr lang="en-US" b="1" dirty="0">
              <a:solidFill>
                <a:schemeClr val="tx1">
                  <a:lumMod val="95000"/>
                  <a:lumOff val="5000"/>
                </a:schemeClr>
              </a:solidFill>
            </a:endParaRPr>
          </a:p>
          <a:p>
            <a:r>
              <a:rPr lang="en-US" dirty="0">
                <a:solidFill>
                  <a:schemeClr val="tx1">
                    <a:lumMod val="95000"/>
                    <a:lumOff val="5000"/>
                  </a:schemeClr>
                </a:solidFill>
              </a:rPr>
              <a:t>Responsive design that works on all devices</a:t>
            </a:r>
          </a:p>
          <a:p>
            <a:r>
              <a:rPr lang="en-US" dirty="0">
                <a:solidFill>
                  <a:schemeClr val="tx1">
                    <a:lumMod val="95000"/>
                    <a:lumOff val="5000"/>
                  </a:schemeClr>
                </a:solidFill>
              </a:rPr>
              <a:t>Easy navigation with a clean layout</a:t>
            </a:r>
          </a:p>
          <a:p>
            <a:r>
              <a:rPr lang="en-US" dirty="0">
                <a:solidFill>
                  <a:schemeClr val="tx1">
                    <a:lumMod val="95000"/>
                    <a:lumOff val="5000"/>
                  </a:schemeClr>
                </a:solidFill>
              </a:rPr>
              <a:t>Showcase of projects with images and descriptions</a:t>
            </a:r>
          </a:p>
          <a:p>
            <a:r>
              <a:rPr lang="en-US" dirty="0">
                <a:solidFill>
                  <a:schemeClr val="tx1">
                    <a:lumMod val="95000"/>
                    <a:lumOff val="5000"/>
                  </a:schemeClr>
                </a:solidFill>
              </a:rPr>
              <a:t>Contact form for easy communication</a:t>
            </a:r>
          </a:p>
          <a:p>
            <a:r>
              <a:rPr lang="en-US" dirty="0">
                <a:solidFill>
                  <a:schemeClr val="tx1">
                    <a:lumMod val="95000"/>
                    <a:lumOff val="5000"/>
                  </a:schemeClr>
                </a:solidFill>
              </a:rPr>
              <a:t>Interactive elements using JavaScript</a:t>
            </a:r>
          </a:p>
          <a:p>
            <a:r>
              <a:rPr lang="en-US" dirty="0">
                <a:solidFill>
                  <a:schemeClr val="tx1">
                    <a:lumMod val="95000"/>
                    <a:lumOff val="5000"/>
                  </a:schemeClr>
                </a:solidFill>
              </a:rPr>
              <a:t>Links to my GitHub and social profiles.</a:t>
            </a:r>
          </a:p>
          <a:p>
            <a:endParaRPr lang="en-US" dirty="0"/>
          </a:p>
        </p:txBody>
      </p:sp>
      <p:sp>
        <p:nvSpPr>
          <p:cNvPr id="4" name="Slide Number Placeholder 3">
            <a:extLst>
              <a:ext uri="{FF2B5EF4-FFF2-40B4-BE49-F238E27FC236}">
                <a16:creationId xmlns:a16="http://schemas.microsoft.com/office/drawing/2014/main" id="{472F91BA-BDFB-418F-9EC0-4A13DF4DB16B}"/>
              </a:ext>
            </a:extLst>
          </p:cNvPr>
          <p:cNvSpPr>
            <a:spLocks noGrp="1"/>
          </p:cNvSpPr>
          <p:nvPr>
            <p:ph type="sldNum" sz="quarter" idx="12"/>
          </p:nvPr>
        </p:nvSpPr>
        <p:spPr>
          <a:xfrm>
            <a:off x="753862" y="6356350"/>
            <a:ext cx="2743200" cy="365125"/>
          </a:xfrm>
        </p:spPr>
        <p:txBody>
          <a:bodyPr/>
          <a:lstStyle/>
          <a:p>
            <a:fld id="{7A9E80BB-C0DF-4F1B-8821-E3FD53412EFF}" type="slidenum">
              <a:rPr lang="en-US" smtClean="0"/>
              <a:pPr/>
              <a:t>7</a:t>
            </a:fld>
            <a:endParaRPr lang="en-US" dirty="0"/>
          </a:p>
        </p:txBody>
      </p:sp>
      <p:pic>
        <p:nvPicPr>
          <p:cNvPr id="8" name="Picture Placeholder 7" descr="A picture containing hand, close">
            <a:extLst>
              <a:ext uri="{FF2B5EF4-FFF2-40B4-BE49-F238E27FC236}">
                <a16:creationId xmlns:a16="http://schemas.microsoft.com/office/drawing/2014/main" id="{D7B14CA7-CA0B-4739-BC97-C9A872B60DD5}"/>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096000" y="0"/>
            <a:ext cx="6096000" cy="3429000"/>
          </a:xfrm>
        </p:spPr>
      </p:pic>
      <p:pic>
        <p:nvPicPr>
          <p:cNvPr id="12" name="Picture Placeholder 11" descr="Close-up of a guitar handle&#10;">
            <a:extLst>
              <a:ext uri="{FF2B5EF4-FFF2-40B4-BE49-F238E27FC236}">
                <a16:creationId xmlns:a16="http://schemas.microsoft.com/office/drawing/2014/main" id="{BE123916-6ABD-4B33-A665-DEFF8AB60608}"/>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7529" b="7529"/>
          <a:stretch/>
        </p:blipFill>
        <p:spPr>
          <a:xfrm>
            <a:off x="6095999" y="3429000"/>
            <a:ext cx="6096000" cy="3429000"/>
          </a:xfrm>
        </p:spPr>
      </p:pic>
      <p:sp>
        <p:nvSpPr>
          <p:cNvPr id="90" name="Footer Placeholder 89">
            <a:extLst>
              <a:ext uri="{FF2B5EF4-FFF2-40B4-BE49-F238E27FC236}">
                <a16:creationId xmlns:a16="http://schemas.microsoft.com/office/drawing/2014/main" id="{97A8CAD8-86CB-41BE-94C8-0A11213F6E60}"/>
              </a:ext>
            </a:extLst>
          </p:cNvPr>
          <p:cNvSpPr>
            <a:spLocks noGrp="1"/>
          </p:cNvSpPr>
          <p:nvPr>
            <p:ph type="ftr" sz="quarter" idx="11"/>
          </p:nvPr>
        </p:nvSpPr>
        <p:spPr>
          <a:xfrm>
            <a:off x="6095998" y="6356350"/>
            <a:ext cx="3249170" cy="501649"/>
          </a:xfrm>
        </p:spPr>
        <p:txBody>
          <a:bodyPr/>
          <a:lstStyle/>
          <a:p>
            <a:r>
              <a:rPr lang="en-US" dirty="0"/>
              <a:t>Presentation Title</a:t>
            </a:r>
          </a:p>
        </p:txBody>
      </p:sp>
      <p:sp>
        <p:nvSpPr>
          <p:cNvPr id="89" name="Date Placeholder 88">
            <a:extLst>
              <a:ext uri="{FF2B5EF4-FFF2-40B4-BE49-F238E27FC236}">
                <a16:creationId xmlns:a16="http://schemas.microsoft.com/office/drawing/2014/main" id="{A3735A71-CA90-4FA9-B491-E5A58C5D0ECF}"/>
              </a:ext>
            </a:extLst>
          </p:cNvPr>
          <p:cNvSpPr>
            <a:spLocks noGrp="1"/>
          </p:cNvSpPr>
          <p:nvPr>
            <p:ph type="dt" sz="half" idx="10"/>
          </p:nvPr>
        </p:nvSpPr>
        <p:spPr>
          <a:xfrm>
            <a:off x="9345167" y="6356350"/>
            <a:ext cx="2846831" cy="501650"/>
          </a:xfrm>
        </p:spPr>
        <p:txBody>
          <a:bodyPr/>
          <a:lstStyle/>
          <a:p>
            <a:r>
              <a:rPr lang="en-US" dirty="0"/>
              <a:t>20XX</a:t>
            </a:r>
          </a:p>
        </p:txBody>
      </p:sp>
      <p:pic>
        <p:nvPicPr>
          <p:cNvPr id="88" name="Graphic 87">
            <a:extLst>
              <a:ext uri="{FF2B5EF4-FFF2-40B4-BE49-F238E27FC236}">
                <a16:creationId xmlns:a16="http://schemas.microsoft.com/office/drawing/2014/main" id="{D06E87D9-4622-47F1-9F9E-D57861E8F4F7}"/>
              </a:ext>
              <a:ext uri="{C183D7F6-B498-43B3-948B-1728B52AA6E4}">
                <adec:decorative xmlns:adec="http://schemas.microsoft.com/office/drawing/2017/decorative" val="1"/>
              </a:ext>
            </a:extLst>
          </p:cNvPr>
          <p:cNvPicPr>
            <a:picLocks noChangeAspect="1"/>
          </p:cNvPicPr>
          <p:nvPr/>
        </p:nvPicPr>
        <p:blipFill>
          <a:blip r:embed="rId4">
            <a:alphaModFix amt="54000"/>
            <a:extLst>
              <a:ext uri="{96DAC541-7B7A-43D3-8B79-37D633B846F1}">
                <asvg:svgBlip xmlns:asvg="http://schemas.microsoft.com/office/drawing/2016/SVG/main" r:embed="rId5"/>
              </a:ext>
            </a:extLst>
          </a:blip>
          <a:stretch>
            <a:fillRect/>
          </a:stretch>
        </p:blipFill>
        <p:spPr>
          <a:xfrm>
            <a:off x="6096000" y="1"/>
            <a:ext cx="6096000" cy="6356349"/>
          </a:xfrm>
          <a:prstGeom prst="rect">
            <a:avLst/>
          </a:prstGeom>
        </p:spPr>
      </p:pic>
      <p:sp>
        <p:nvSpPr>
          <p:cNvPr id="3" name="Title 2">
            <a:extLst>
              <a:ext uri="{FF2B5EF4-FFF2-40B4-BE49-F238E27FC236}">
                <a16:creationId xmlns:a16="http://schemas.microsoft.com/office/drawing/2014/main" id="{B1F6D0EA-8992-0452-5DBA-2B6700BF0940}"/>
              </a:ext>
            </a:extLst>
          </p:cNvPr>
          <p:cNvSpPr>
            <a:spLocks noGrp="1"/>
          </p:cNvSpPr>
          <p:nvPr>
            <p:ph type="title"/>
          </p:nvPr>
        </p:nvSpPr>
        <p:spPr>
          <a:xfrm>
            <a:off x="742287" y="857256"/>
            <a:ext cx="4594823" cy="1769158"/>
          </a:xfrm>
        </p:spPr>
        <p:txBody>
          <a:bodyPr/>
          <a:lstStyle/>
          <a:p>
            <a:r>
              <a:rPr lang="en-IN" sz="3600" dirty="0">
                <a:solidFill>
                  <a:srgbClr val="002060"/>
                </a:solidFill>
              </a:rPr>
              <a:t>Features and functionality</a:t>
            </a:r>
          </a:p>
        </p:txBody>
      </p:sp>
    </p:spTree>
    <p:extLst>
      <p:ext uri="{BB962C8B-B14F-4D97-AF65-F5344CB8AC3E}">
        <p14:creationId xmlns:p14="http://schemas.microsoft.com/office/powerpoint/2010/main" val="2481771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3124C-D09B-8202-1742-7B54E93E6924}"/>
              </a:ext>
            </a:extLst>
          </p:cNvPr>
          <p:cNvSpPr>
            <a:spLocks noGrp="1"/>
          </p:cNvSpPr>
          <p:nvPr>
            <p:ph type="title"/>
          </p:nvPr>
        </p:nvSpPr>
        <p:spPr/>
        <p:txBody>
          <a:bodyPr/>
          <a:lstStyle/>
          <a:p>
            <a:r>
              <a:rPr lang="en-IN" dirty="0">
                <a:solidFill>
                  <a:srgbClr val="002060"/>
                </a:solidFill>
              </a:rPr>
              <a:t>Results and screenshots</a:t>
            </a:r>
          </a:p>
        </p:txBody>
      </p:sp>
      <p:sp>
        <p:nvSpPr>
          <p:cNvPr id="3" name="Text Placeholder 2">
            <a:extLst>
              <a:ext uri="{FF2B5EF4-FFF2-40B4-BE49-F238E27FC236}">
                <a16:creationId xmlns:a16="http://schemas.microsoft.com/office/drawing/2014/main" id="{D60AAD5E-0DF3-6D4E-3238-FB1DABBC6DC1}"/>
              </a:ext>
            </a:extLst>
          </p:cNvPr>
          <p:cNvSpPr>
            <a:spLocks noGrp="1"/>
          </p:cNvSpPr>
          <p:nvPr>
            <p:ph type="body" sz="quarter" idx="13"/>
          </p:nvPr>
        </p:nvSpPr>
        <p:spPr/>
        <p:txBody>
          <a:bodyPr/>
          <a:lstStyle/>
          <a:p>
            <a:r>
              <a:rPr lang="en-IN" dirty="0">
                <a:solidFill>
                  <a:schemeClr val="tx1">
                    <a:lumMod val="95000"/>
                    <a:lumOff val="5000"/>
                  </a:schemeClr>
                </a:solidFill>
              </a:rPr>
              <a:t>code</a:t>
            </a:r>
          </a:p>
        </p:txBody>
      </p:sp>
      <p:sp>
        <p:nvSpPr>
          <p:cNvPr id="4" name="Text Placeholder 3">
            <a:extLst>
              <a:ext uri="{FF2B5EF4-FFF2-40B4-BE49-F238E27FC236}">
                <a16:creationId xmlns:a16="http://schemas.microsoft.com/office/drawing/2014/main" id="{D2EE3A97-059D-2056-E4E5-A4D7D46F7C6D}"/>
              </a:ext>
            </a:extLst>
          </p:cNvPr>
          <p:cNvSpPr>
            <a:spLocks noGrp="1"/>
          </p:cNvSpPr>
          <p:nvPr>
            <p:ph type="body" sz="quarter" idx="16"/>
          </p:nvPr>
        </p:nvSpPr>
        <p:spPr/>
        <p:txBody>
          <a:bodyPr/>
          <a:lstStyle/>
          <a:p>
            <a:endParaRPr lang="en-IN" dirty="0"/>
          </a:p>
        </p:txBody>
      </p:sp>
      <p:sp>
        <p:nvSpPr>
          <p:cNvPr id="5" name="Text Placeholder 4">
            <a:extLst>
              <a:ext uri="{FF2B5EF4-FFF2-40B4-BE49-F238E27FC236}">
                <a16:creationId xmlns:a16="http://schemas.microsoft.com/office/drawing/2014/main" id="{1AEE546E-B513-8004-CCC5-DFAC67CAD0A1}"/>
              </a:ext>
            </a:extLst>
          </p:cNvPr>
          <p:cNvSpPr>
            <a:spLocks noGrp="1"/>
          </p:cNvSpPr>
          <p:nvPr>
            <p:ph type="body" sz="quarter" idx="15"/>
          </p:nvPr>
        </p:nvSpPr>
        <p:spPr/>
        <p:txBody>
          <a:bodyPr/>
          <a:lstStyle/>
          <a:p>
            <a:r>
              <a:rPr lang="en-IN" dirty="0">
                <a:solidFill>
                  <a:schemeClr val="tx1">
                    <a:lumMod val="95000"/>
                    <a:lumOff val="5000"/>
                  </a:schemeClr>
                </a:solidFill>
              </a:rPr>
              <a:t>result</a:t>
            </a:r>
          </a:p>
        </p:txBody>
      </p:sp>
      <p:sp>
        <p:nvSpPr>
          <p:cNvPr id="6" name="Text Placeholder 5">
            <a:extLst>
              <a:ext uri="{FF2B5EF4-FFF2-40B4-BE49-F238E27FC236}">
                <a16:creationId xmlns:a16="http://schemas.microsoft.com/office/drawing/2014/main" id="{0B2BACCB-ECAF-0FDB-1864-23A8EB12DC81}"/>
              </a:ext>
            </a:extLst>
          </p:cNvPr>
          <p:cNvSpPr>
            <a:spLocks noGrp="1"/>
          </p:cNvSpPr>
          <p:nvPr>
            <p:ph type="body" sz="quarter" idx="17"/>
          </p:nvPr>
        </p:nvSpPr>
        <p:spPr/>
        <p:txBody>
          <a:bodyPr/>
          <a:lstStyle/>
          <a:p>
            <a:endParaRPr lang="en-IN"/>
          </a:p>
        </p:txBody>
      </p:sp>
      <p:sp>
        <p:nvSpPr>
          <p:cNvPr id="7" name="Slide Number Placeholder 6">
            <a:extLst>
              <a:ext uri="{FF2B5EF4-FFF2-40B4-BE49-F238E27FC236}">
                <a16:creationId xmlns:a16="http://schemas.microsoft.com/office/drawing/2014/main" id="{3DF8D1A5-7F33-9624-F21F-794C0B1F0D86}"/>
              </a:ext>
            </a:extLst>
          </p:cNvPr>
          <p:cNvSpPr>
            <a:spLocks noGrp="1"/>
          </p:cNvSpPr>
          <p:nvPr>
            <p:ph type="sldNum" sz="quarter" idx="12"/>
          </p:nvPr>
        </p:nvSpPr>
        <p:spPr/>
        <p:txBody>
          <a:bodyPr/>
          <a:lstStyle/>
          <a:p>
            <a:fld id="{7A9E80BB-C0DF-4F1B-8821-E3FD53412EFF}" type="slidenum">
              <a:rPr lang="en-US" smtClean="0"/>
              <a:pPr/>
              <a:t>8</a:t>
            </a:fld>
            <a:endParaRPr lang="en-US" dirty="0"/>
          </a:p>
        </p:txBody>
      </p:sp>
      <p:sp>
        <p:nvSpPr>
          <p:cNvPr id="8" name="Footer Placeholder 7">
            <a:extLst>
              <a:ext uri="{FF2B5EF4-FFF2-40B4-BE49-F238E27FC236}">
                <a16:creationId xmlns:a16="http://schemas.microsoft.com/office/drawing/2014/main" id="{B94EFB2E-51CE-DE29-916F-132C0AD1D5F0}"/>
              </a:ext>
            </a:extLst>
          </p:cNvPr>
          <p:cNvSpPr>
            <a:spLocks noGrp="1"/>
          </p:cNvSpPr>
          <p:nvPr>
            <p:ph type="ftr" sz="quarter" idx="11"/>
          </p:nvPr>
        </p:nvSpPr>
        <p:spPr/>
        <p:txBody>
          <a:bodyPr/>
          <a:lstStyle/>
          <a:p>
            <a:r>
              <a:rPr lang="en-US"/>
              <a:t>Presentation Title</a:t>
            </a:r>
            <a:endParaRPr lang="en-US" dirty="0"/>
          </a:p>
        </p:txBody>
      </p:sp>
      <p:sp>
        <p:nvSpPr>
          <p:cNvPr id="9" name="Date Placeholder 8">
            <a:extLst>
              <a:ext uri="{FF2B5EF4-FFF2-40B4-BE49-F238E27FC236}">
                <a16:creationId xmlns:a16="http://schemas.microsoft.com/office/drawing/2014/main" id="{50636883-4AB3-26BA-C227-62BC2CEBAE74}"/>
              </a:ext>
            </a:extLst>
          </p:cNvPr>
          <p:cNvSpPr>
            <a:spLocks noGrp="1"/>
          </p:cNvSpPr>
          <p:nvPr>
            <p:ph type="dt" sz="half" idx="10"/>
          </p:nvPr>
        </p:nvSpPr>
        <p:spPr/>
        <p:txBody>
          <a:bodyPr/>
          <a:lstStyle/>
          <a:p>
            <a:r>
              <a:rPr lang="en-US"/>
              <a:t>20XX</a:t>
            </a:r>
            <a:endParaRPr lang="en-US" dirty="0"/>
          </a:p>
        </p:txBody>
      </p:sp>
      <p:pic>
        <p:nvPicPr>
          <p:cNvPr id="11" name="Picture 10" descr="A screenshot of a computer&#10;&#10;AI-generated content may be incorrect.">
            <a:extLst>
              <a:ext uri="{FF2B5EF4-FFF2-40B4-BE49-F238E27FC236}">
                <a16:creationId xmlns:a16="http://schemas.microsoft.com/office/drawing/2014/main" id="{2F064ADA-E401-CAEE-E25E-BB4B0EFF3E2D}"/>
              </a:ext>
            </a:extLst>
          </p:cNvPr>
          <p:cNvPicPr>
            <a:picLocks noChangeAspect="1"/>
          </p:cNvPicPr>
          <p:nvPr/>
        </p:nvPicPr>
        <p:blipFill>
          <a:blip r:embed="rId2"/>
          <a:stretch>
            <a:fillRect/>
          </a:stretch>
        </p:blipFill>
        <p:spPr>
          <a:xfrm>
            <a:off x="6544152" y="2600699"/>
            <a:ext cx="4480810" cy="3399446"/>
          </a:xfrm>
          <a:prstGeom prst="rect">
            <a:avLst/>
          </a:prstGeom>
        </p:spPr>
      </p:pic>
      <p:pic>
        <p:nvPicPr>
          <p:cNvPr id="13" name="Picture 12" descr="A screenshot of a computer&#10;&#10;AI-generated content may be incorrect.">
            <a:extLst>
              <a:ext uri="{FF2B5EF4-FFF2-40B4-BE49-F238E27FC236}">
                <a16:creationId xmlns:a16="http://schemas.microsoft.com/office/drawing/2014/main" id="{FCF5C4B0-AB7E-10B7-BEF8-29965C25C1F7}"/>
              </a:ext>
            </a:extLst>
          </p:cNvPr>
          <p:cNvPicPr>
            <a:picLocks noChangeAspect="1"/>
          </p:cNvPicPr>
          <p:nvPr/>
        </p:nvPicPr>
        <p:blipFill>
          <a:blip r:embed="rId3"/>
          <a:stretch>
            <a:fillRect/>
          </a:stretch>
        </p:blipFill>
        <p:spPr>
          <a:xfrm>
            <a:off x="1270706" y="2600699"/>
            <a:ext cx="4405801" cy="3399446"/>
          </a:xfrm>
          <a:prstGeom prst="rect">
            <a:avLst/>
          </a:prstGeom>
        </p:spPr>
      </p:pic>
    </p:spTree>
    <p:extLst>
      <p:ext uri="{BB962C8B-B14F-4D97-AF65-F5344CB8AC3E}">
        <p14:creationId xmlns:p14="http://schemas.microsoft.com/office/powerpoint/2010/main" val="2145443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B2541-22D8-2207-6F52-0CBEC30641B1}"/>
              </a:ext>
            </a:extLst>
          </p:cNvPr>
          <p:cNvSpPr>
            <a:spLocks noGrp="1"/>
          </p:cNvSpPr>
          <p:nvPr>
            <p:ph type="title"/>
          </p:nvPr>
        </p:nvSpPr>
        <p:spPr/>
        <p:txBody>
          <a:bodyPr/>
          <a:lstStyle/>
          <a:p>
            <a:r>
              <a:rPr lang="en-IN" dirty="0">
                <a:solidFill>
                  <a:srgbClr val="002060"/>
                </a:solidFill>
              </a:rPr>
              <a:t>conclusion</a:t>
            </a:r>
          </a:p>
        </p:txBody>
      </p:sp>
      <p:pic>
        <p:nvPicPr>
          <p:cNvPr id="9" name="Picture Placeholder 8" descr="Stopwatch">
            <a:extLst>
              <a:ext uri="{FF2B5EF4-FFF2-40B4-BE49-F238E27FC236}">
                <a16:creationId xmlns:a16="http://schemas.microsoft.com/office/drawing/2014/main" id="{815D1BB5-F70C-6C42-E13B-83EB6ED88249}"/>
              </a:ext>
            </a:extLst>
          </p:cNvPr>
          <p:cNvPicPr>
            <a:picLocks noGrp="1" noChangeAspect="1"/>
          </p:cNvPicPr>
          <p:nvPr>
            <p:ph type="pic" sz="quarter" idx="13"/>
          </p:nvPr>
        </p:nvPicPr>
        <p:blipFill>
          <a:blip r:embed="rId2"/>
          <a:srcRect l="23893" r="23893"/>
          <a:stretch>
            <a:fillRect/>
          </a:stretch>
        </p:blipFill>
        <p:spPr/>
      </p:pic>
      <p:sp>
        <p:nvSpPr>
          <p:cNvPr id="4" name="Text Placeholder 3">
            <a:extLst>
              <a:ext uri="{FF2B5EF4-FFF2-40B4-BE49-F238E27FC236}">
                <a16:creationId xmlns:a16="http://schemas.microsoft.com/office/drawing/2014/main" id="{EAF57C8B-87DA-9398-2CFA-13EDD39FA499}"/>
              </a:ext>
            </a:extLst>
          </p:cNvPr>
          <p:cNvSpPr>
            <a:spLocks noGrp="1"/>
          </p:cNvSpPr>
          <p:nvPr>
            <p:ph type="body" sz="quarter" idx="15"/>
          </p:nvPr>
        </p:nvSpPr>
        <p:spPr>
          <a:xfrm>
            <a:off x="6559826" y="2123768"/>
            <a:ext cx="5135764" cy="3598606"/>
          </a:xfrm>
        </p:spPr>
        <p:txBody>
          <a:bodyPr/>
          <a:lstStyle/>
          <a:p>
            <a:r>
              <a:rPr lang="en-US" b="1" dirty="0"/>
              <a:t>This portfolio showcases my skills, experiences, and achievements so far. It reflects my growth and dedication towards continuous learning and improvement. I am motivated to face new challenges and keep advancing in my career. </a:t>
            </a:r>
            <a:endParaRPr lang="en-US" dirty="0"/>
          </a:p>
          <a:p>
            <a:endParaRPr lang="en-IN" dirty="0"/>
          </a:p>
        </p:txBody>
      </p:sp>
      <p:sp>
        <p:nvSpPr>
          <p:cNvPr id="5" name="Slide Number Placeholder 4">
            <a:extLst>
              <a:ext uri="{FF2B5EF4-FFF2-40B4-BE49-F238E27FC236}">
                <a16:creationId xmlns:a16="http://schemas.microsoft.com/office/drawing/2014/main" id="{41B03B7D-25B7-6429-448C-DA1AAACF65D0}"/>
              </a:ext>
            </a:extLst>
          </p:cNvPr>
          <p:cNvSpPr>
            <a:spLocks noGrp="1"/>
          </p:cNvSpPr>
          <p:nvPr>
            <p:ph type="sldNum" sz="quarter" idx="12"/>
          </p:nvPr>
        </p:nvSpPr>
        <p:spPr/>
        <p:txBody>
          <a:bodyPr/>
          <a:lstStyle/>
          <a:p>
            <a:fld id="{7A9E80BB-C0DF-4F1B-8821-E3FD53412EFF}" type="slidenum">
              <a:rPr lang="en-US" smtClean="0"/>
              <a:pPr/>
              <a:t>9</a:t>
            </a:fld>
            <a:endParaRPr lang="en-US" dirty="0"/>
          </a:p>
        </p:txBody>
      </p:sp>
      <p:sp>
        <p:nvSpPr>
          <p:cNvPr id="6" name="Footer Placeholder 5">
            <a:extLst>
              <a:ext uri="{FF2B5EF4-FFF2-40B4-BE49-F238E27FC236}">
                <a16:creationId xmlns:a16="http://schemas.microsoft.com/office/drawing/2014/main" id="{4CBEB924-9472-9C57-239C-DA3711A4190E}"/>
              </a:ext>
            </a:extLst>
          </p:cNvPr>
          <p:cNvSpPr>
            <a:spLocks noGrp="1"/>
          </p:cNvSpPr>
          <p:nvPr>
            <p:ph type="ftr" sz="quarter" idx="11"/>
          </p:nvPr>
        </p:nvSpPr>
        <p:spPr/>
        <p:txBody>
          <a:bodyPr/>
          <a:lstStyle/>
          <a:p>
            <a:r>
              <a:rPr lang="en-US"/>
              <a:t>Presentation Title</a:t>
            </a:r>
            <a:endParaRPr lang="en-US" dirty="0"/>
          </a:p>
        </p:txBody>
      </p:sp>
      <p:sp>
        <p:nvSpPr>
          <p:cNvPr id="7" name="Date Placeholder 6">
            <a:extLst>
              <a:ext uri="{FF2B5EF4-FFF2-40B4-BE49-F238E27FC236}">
                <a16:creationId xmlns:a16="http://schemas.microsoft.com/office/drawing/2014/main" id="{711FC351-2F88-222D-63BF-4C3C021471EB}"/>
              </a:ext>
            </a:extLst>
          </p:cNvPr>
          <p:cNvSpPr>
            <a:spLocks noGrp="1"/>
          </p:cNvSpPr>
          <p:nvPr>
            <p:ph type="dt" sz="half" idx="10"/>
          </p:nvPr>
        </p:nvSpPr>
        <p:spPr/>
        <p:txBody>
          <a:bodyPr/>
          <a:lstStyle/>
          <a:p>
            <a:r>
              <a:rPr lang="en-US"/>
              <a:t>20XX</a:t>
            </a:r>
            <a:endParaRPr lang="en-US" dirty="0"/>
          </a:p>
        </p:txBody>
      </p:sp>
    </p:spTree>
    <p:extLst>
      <p:ext uri="{BB962C8B-B14F-4D97-AF65-F5344CB8AC3E}">
        <p14:creationId xmlns:p14="http://schemas.microsoft.com/office/powerpoint/2010/main" val="805361713"/>
      </p:ext>
    </p:extLst>
  </p:cSld>
  <p:clrMapOvr>
    <a:masterClrMapping/>
  </p:clrMapOvr>
</p:sld>
</file>

<file path=ppt/theme/theme1.xml><?xml version="1.0" encoding="utf-8"?>
<a:theme xmlns:a="http://schemas.openxmlformats.org/drawingml/2006/main" name="Office Theme">
  <a:themeElements>
    <a:clrScheme name="Custom 20">
      <a:dk1>
        <a:sysClr val="windowText" lastClr="000000"/>
      </a:dk1>
      <a:lt1>
        <a:sysClr val="window" lastClr="FFFFFF"/>
      </a:lt1>
      <a:dk2>
        <a:srgbClr val="44546A"/>
      </a:dk2>
      <a:lt2>
        <a:srgbClr val="E7E6E6"/>
      </a:lt2>
      <a:accent1>
        <a:srgbClr val="555973"/>
      </a:accent1>
      <a:accent2>
        <a:srgbClr val="8189A2"/>
      </a:accent2>
      <a:accent3>
        <a:srgbClr val="BB9569"/>
      </a:accent3>
      <a:accent4>
        <a:srgbClr val="A25526"/>
      </a:accent4>
      <a:accent5>
        <a:srgbClr val="EEECE0"/>
      </a:accent5>
      <a:accent6>
        <a:srgbClr val="592A0E"/>
      </a:accent6>
      <a:hlink>
        <a:srgbClr val="0563C1"/>
      </a:hlink>
      <a:folHlink>
        <a:srgbClr val="954F72"/>
      </a:folHlink>
    </a:clrScheme>
    <a:fontScheme name="Custom 27">
      <a:majorFont>
        <a:latin typeface="Franklin Gothic Demi Cond"/>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 Presentation_TM16411254_Win32_JC_SL_v3.potx" id="{A49F532D-B704-4DFF-BADB-F4289203C174}" vid="{D1827142-D2F0-440A-808F-EAD0984C5F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AC6AFC83-AE02-40B8-BC2C-6B2B881062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0F98B39-7EBA-4823-84A5-26F47879986F}">
  <ds:schemaRefs>
    <ds:schemaRef ds:uri="http://schemas.microsoft.com/sharepoint/v3/contenttype/forms"/>
  </ds:schemaRefs>
</ds:datastoreItem>
</file>

<file path=customXml/itemProps3.xml><?xml version="1.0" encoding="utf-8"?>
<ds:datastoreItem xmlns:ds="http://schemas.openxmlformats.org/officeDocument/2006/customXml" ds:itemID="{45621FE4-3184-49E6-95AD-A045530002EF}">
  <ds:schemaRefs>
    <ds:schemaRef ds:uri="http://purl.org/dc/dcmitype/"/>
    <ds:schemaRef ds:uri="http://purl.org/dc/elements/1.1/"/>
    <ds:schemaRef ds:uri="http://schemas.microsoft.com/office/2006/documentManagement/types"/>
    <ds:schemaRef ds:uri="230e9df3-be65-4c73-a93b-d1236ebd677e"/>
    <ds:schemaRef ds:uri="http://www.w3.org/XML/1998/namespace"/>
    <ds:schemaRef ds:uri="http://schemas.openxmlformats.org/package/2006/metadata/core-properties"/>
    <ds:schemaRef ds:uri="http://schemas.microsoft.com/sharepoint/v3"/>
    <ds:schemaRef ds:uri="http://schemas.microsoft.com/office/2006/metadata/properties"/>
    <ds:schemaRef ds:uri="http://purl.org/dc/terms/"/>
    <ds:schemaRef ds:uri="http://schemas.microsoft.com/office/infopath/2007/PartnerControls"/>
    <ds:schemaRef ds:uri="16c05727-aa75-4e4a-9b5f-8a80a1165891"/>
    <ds:schemaRef ds:uri="71af3243-3dd4-4a8d-8c0d-dd76da1f02a5"/>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Modern presentation</Template>
  <TotalTime>58</TotalTime>
  <Words>397</Words>
  <Application>Microsoft Office PowerPoint</Application>
  <PresentationFormat>Widescreen</PresentationFormat>
  <Paragraphs>62</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Franklin Gothic Demi Cond</vt:lpstr>
      <vt:lpstr>Segoe UI Light</vt:lpstr>
      <vt:lpstr>Office Theme</vt:lpstr>
      <vt:lpstr>Digital portfolio</vt:lpstr>
      <vt:lpstr>agenda</vt:lpstr>
      <vt:lpstr>Introduction</vt:lpstr>
      <vt:lpstr>Problem statement</vt:lpstr>
      <vt:lpstr>Project overview​</vt:lpstr>
      <vt:lpstr>Tools and technology</vt:lpstr>
      <vt:lpstr>Features and functionality</vt:lpstr>
      <vt:lpstr>Results and screenshots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shrine shrine</dc:creator>
  <cp:lastModifiedBy>shrine shrine</cp:lastModifiedBy>
  <cp:revision>2</cp:revision>
  <dcterms:created xsi:type="dcterms:W3CDTF">2025-08-29T05:31:03Z</dcterms:created>
  <dcterms:modified xsi:type="dcterms:W3CDTF">2025-08-29T06:45:27Z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